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17" r:id="rId1"/>
    <p:sldMasterId id="2147483735" r:id="rId2"/>
  </p:sldMasterIdLst>
  <p:notesMasterIdLst>
    <p:notesMasterId r:id="rId4"/>
  </p:notesMasterIdLst>
  <p:sldIdLst>
    <p:sldId id="2147483230" r:id="rId3"/>
  </p:sldIdLst>
  <p:sldSz cx="9144000" cy="6858000" type="screen4x3"/>
  <p:notesSz cx="6735763" cy="9866313"/>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215968"/>
    <a:srgbClr val="75C5AE"/>
    <a:srgbClr val="6FC3AB"/>
    <a:srgbClr val="BCC5CC"/>
    <a:srgbClr val="F3FAFD"/>
    <a:srgbClr val="C7E1F5"/>
    <a:srgbClr val="D5EBF8"/>
    <a:srgbClr val="CFE7F8"/>
    <a:srgbClr val="C6DC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47" autoAdjust="0"/>
    <p:restoredTop sz="93195" autoAdjust="0"/>
  </p:normalViewPr>
  <p:slideViewPr>
    <p:cSldViewPr>
      <p:cViewPr varScale="1">
        <p:scale>
          <a:sx n="95" d="100"/>
          <a:sy n="95" d="100"/>
        </p:scale>
        <p:origin x="1402" y="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1"/>
            <a:ext cx="2919386" cy="493862"/>
          </a:xfrm>
          <a:prstGeom prst="rect">
            <a:avLst/>
          </a:prstGeom>
        </p:spPr>
        <p:txBody>
          <a:bodyPr vert="horz" lIns="69325" tIns="34663" rIns="69325" bIns="34663" rtlCol="0"/>
          <a:lstStyle>
            <a:lvl1pPr algn="l">
              <a:defRPr sz="900"/>
            </a:lvl1pPr>
          </a:lstStyle>
          <a:p>
            <a:endParaRPr kumimoji="1" lang="ja-JP" altLang="en-US"/>
          </a:p>
        </p:txBody>
      </p:sp>
      <p:sp>
        <p:nvSpPr>
          <p:cNvPr id="3" name="日付プレースホルダ 2"/>
          <p:cNvSpPr>
            <a:spLocks noGrp="1"/>
          </p:cNvSpPr>
          <p:nvPr>
            <p:ph type="dt" idx="1"/>
          </p:nvPr>
        </p:nvSpPr>
        <p:spPr>
          <a:xfrm>
            <a:off x="3815189" y="1"/>
            <a:ext cx="2919386" cy="493862"/>
          </a:xfrm>
          <a:prstGeom prst="rect">
            <a:avLst/>
          </a:prstGeom>
        </p:spPr>
        <p:txBody>
          <a:bodyPr vert="horz" lIns="69325" tIns="34663" rIns="69325" bIns="34663" rtlCol="0"/>
          <a:lstStyle>
            <a:lvl1pPr algn="r">
              <a:defRPr sz="900"/>
            </a:lvl1pPr>
          </a:lstStyle>
          <a:p>
            <a:fld id="{345E4279-E8E1-42AB-A518-AC3621A1DE36}" type="datetimeFigureOut">
              <a:rPr kumimoji="1" lang="ja-JP" altLang="en-US" smtClean="0"/>
              <a:pPr/>
              <a:t>2026/7/10</a:t>
            </a:fld>
            <a:endParaRPr kumimoji="1" lang="ja-JP" altLang="en-US"/>
          </a:p>
        </p:txBody>
      </p:sp>
      <p:sp>
        <p:nvSpPr>
          <p:cNvPr id="4" name="スライド イメージ プレースホルダ 3"/>
          <p:cNvSpPr>
            <a:spLocks noGrp="1" noRot="1" noChangeAspect="1"/>
          </p:cNvSpPr>
          <p:nvPr>
            <p:ph type="sldImg" idx="2"/>
          </p:nvPr>
        </p:nvSpPr>
        <p:spPr>
          <a:xfrm>
            <a:off x="903288" y="741363"/>
            <a:ext cx="4929187" cy="3697287"/>
          </a:xfrm>
          <a:prstGeom prst="rect">
            <a:avLst/>
          </a:prstGeom>
          <a:noFill/>
          <a:ln w="12700">
            <a:solidFill>
              <a:prstClr val="black"/>
            </a:solidFill>
          </a:ln>
        </p:spPr>
        <p:txBody>
          <a:bodyPr vert="horz" lIns="69325" tIns="34663" rIns="69325" bIns="34663" rtlCol="0" anchor="ctr"/>
          <a:lstStyle/>
          <a:p>
            <a:endParaRPr lang="ja-JP" altLang="en-US"/>
          </a:p>
        </p:txBody>
      </p:sp>
      <p:sp>
        <p:nvSpPr>
          <p:cNvPr id="5" name="ノート プレースホルダ 4"/>
          <p:cNvSpPr>
            <a:spLocks noGrp="1"/>
          </p:cNvSpPr>
          <p:nvPr>
            <p:ph type="body" sz="quarter" idx="3"/>
          </p:nvPr>
        </p:nvSpPr>
        <p:spPr>
          <a:xfrm>
            <a:off x="673339" y="4686227"/>
            <a:ext cx="5389086" cy="4439901"/>
          </a:xfrm>
          <a:prstGeom prst="rect">
            <a:avLst/>
          </a:prstGeom>
        </p:spPr>
        <p:txBody>
          <a:bodyPr vert="horz" lIns="69325" tIns="34663" rIns="69325" bIns="34663"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0" y="9371238"/>
            <a:ext cx="2919386" cy="493862"/>
          </a:xfrm>
          <a:prstGeom prst="rect">
            <a:avLst/>
          </a:prstGeom>
        </p:spPr>
        <p:txBody>
          <a:bodyPr vert="horz" lIns="69325" tIns="34663" rIns="69325" bIns="34663" rtlCol="0" anchor="b"/>
          <a:lstStyle>
            <a:lvl1pPr algn="l">
              <a:defRPr sz="900"/>
            </a:lvl1pPr>
          </a:lstStyle>
          <a:p>
            <a:endParaRPr kumimoji="1" lang="ja-JP" altLang="en-US"/>
          </a:p>
        </p:txBody>
      </p:sp>
      <p:sp>
        <p:nvSpPr>
          <p:cNvPr id="7" name="スライド番号プレースホルダ 6"/>
          <p:cNvSpPr>
            <a:spLocks noGrp="1"/>
          </p:cNvSpPr>
          <p:nvPr>
            <p:ph type="sldNum" sz="quarter" idx="5"/>
          </p:nvPr>
        </p:nvSpPr>
        <p:spPr>
          <a:xfrm>
            <a:off x="3815189" y="9371238"/>
            <a:ext cx="2919386" cy="493862"/>
          </a:xfrm>
          <a:prstGeom prst="rect">
            <a:avLst/>
          </a:prstGeom>
        </p:spPr>
        <p:txBody>
          <a:bodyPr vert="horz" lIns="69325" tIns="34663" rIns="69325" bIns="34663" rtlCol="0" anchor="b"/>
          <a:lstStyle>
            <a:lvl1pPr algn="r">
              <a:defRPr sz="900"/>
            </a:lvl1pPr>
          </a:lstStyle>
          <a:p>
            <a:fld id="{973C9013-F0BD-44EE-96AF-C387C2CE37E5}" type="slidenum">
              <a:rPr kumimoji="1" lang="ja-JP" altLang="en-US" smtClean="0"/>
              <a:pPr/>
              <a:t>‹#›</a:t>
            </a:fld>
            <a:endParaRPr kumimoji="1" lang="ja-JP" altLang="en-US"/>
          </a:p>
        </p:txBody>
      </p:sp>
    </p:spTree>
    <p:extLst>
      <p:ext uri="{BB962C8B-B14F-4D97-AF65-F5344CB8AC3E}">
        <p14:creationId xmlns:p14="http://schemas.microsoft.com/office/powerpoint/2010/main" val="79469077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963031" rtl="0" eaLnBrk="1" fontAlgn="base" latinLnBrk="0" hangingPunct="1">
              <a:lnSpc>
                <a:spcPct val="100000"/>
              </a:lnSpc>
              <a:spcBef>
                <a:spcPct val="0"/>
              </a:spcBef>
              <a:spcAft>
                <a:spcPct val="0"/>
              </a:spcAft>
              <a:buClrTx/>
              <a:buSzTx/>
              <a:buFontTx/>
              <a:buNone/>
              <a:tabLst/>
              <a:defRPr/>
            </a:pPr>
            <a:fld id="{973C9013-F0BD-44EE-96AF-C387C2CE37E5}" type="slidenum">
              <a:rPr kumimoji="1" lang="ja-JP" altLang="en-US" sz="900" b="0" i="0" u="none" strike="noStrike" kern="1200" cap="none" spc="0" normalizeH="0" baseline="0" noProof="0">
                <a:ln>
                  <a:noFill/>
                </a:ln>
                <a:solidFill>
                  <a:prstClr val="black"/>
                </a:solidFill>
                <a:effectLst/>
                <a:uLnTx/>
                <a:uFillTx/>
                <a:latin typeface="Arial" charset="0"/>
                <a:ea typeface="ＭＳ Ｐゴシック" charset="-128"/>
                <a:cs typeface="+mn-cs"/>
              </a:rPr>
              <a:pPr marL="0" marR="0" lvl="0" indent="0" algn="r" defTabSz="963031" rtl="0" eaLnBrk="1" fontAlgn="base" latinLnBrk="0" hangingPunct="1">
                <a:lnSpc>
                  <a:spcPct val="100000"/>
                </a:lnSpc>
                <a:spcBef>
                  <a:spcPct val="0"/>
                </a:spcBef>
                <a:spcAft>
                  <a:spcPct val="0"/>
                </a:spcAft>
                <a:buClrTx/>
                <a:buSzTx/>
                <a:buFontTx/>
                <a:buNone/>
                <a:tabLst/>
                <a:defRPr/>
              </a:pPr>
              <a:t>0</a:t>
            </a:fld>
            <a:endParaRPr kumimoji="1" lang="ja-JP" altLang="en-US" sz="9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Tree>
    <p:extLst>
      <p:ext uri="{BB962C8B-B14F-4D97-AF65-F5344CB8AC3E}">
        <p14:creationId xmlns:p14="http://schemas.microsoft.com/office/powerpoint/2010/main" val="2679295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4" name="Picture 7" descr="mlit_top"/>
          <p:cNvPicPr>
            <a:picLocks noChangeAspect="1" noChangeArrowheads="1"/>
          </p:cNvPicPr>
          <p:nvPr userDrawn="1"/>
        </p:nvPicPr>
        <p:blipFill>
          <a:blip r:embed="rId2">
            <a:extLst>
              <a:ext uri="{28A0092B-C50C-407E-A947-70E740481C1C}">
                <a14:useLocalDpi xmlns:a14="http://schemas.microsoft.com/office/drawing/2010/main" val="0"/>
              </a:ext>
            </a:extLst>
          </a:blip>
          <a:srcRect t="62230"/>
          <a:stretch>
            <a:fillRect/>
          </a:stretch>
        </p:blipFill>
        <p:spPr bwMode="auto">
          <a:xfrm>
            <a:off x="0" y="6524625"/>
            <a:ext cx="91440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9"/>
          <p:cNvSpPr>
            <a:spLocks noChangeArrowheads="1"/>
          </p:cNvSpPr>
          <p:nvPr userDrawn="1"/>
        </p:nvSpPr>
        <p:spPr bwMode="auto">
          <a:xfrm>
            <a:off x="1692275" y="3284538"/>
            <a:ext cx="7451725" cy="73025"/>
          </a:xfrm>
          <a:prstGeom prst="rect">
            <a:avLst/>
          </a:prstGeom>
          <a:solidFill>
            <a:srgbClr val="0066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endParaRPr lang="ja-JP" altLang="en-US">
              <a:solidFill>
                <a:prstClr val="black"/>
              </a:solidFill>
            </a:endParaRPr>
          </a:p>
        </p:txBody>
      </p:sp>
      <p:sp>
        <p:nvSpPr>
          <p:cNvPr id="3074" name="Rectangle 2"/>
          <p:cNvSpPr>
            <a:spLocks noGrp="1" noChangeArrowheads="1"/>
          </p:cNvSpPr>
          <p:nvPr>
            <p:ph type="ctrTitle"/>
          </p:nvPr>
        </p:nvSpPr>
        <p:spPr>
          <a:xfrm>
            <a:off x="1619250" y="2133600"/>
            <a:ext cx="7524750" cy="1470025"/>
          </a:xfrm>
          <a:prstGeom prst="rect">
            <a:avLst/>
          </a:prstGeom>
        </p:spPr>
        <p:txBody>
          <a:bodyPr/>
          <a:lstStyle>
            <a:lvl1pPr>
              <a:defRPr sz="4000"/>
            </a:lvl1pPr>
          </a:lstStyle>
          <a:p>
            <a:r>
              <a:rPr lang="ja-JP" altLang="en-US"/>
              <a:t>マスター タイトルの書式設定</a:t>
            </a:r>
            <a:endParaRPr lang="ja-JP" altLang="en-US" dirty="0"/>
          </a:p>
        </p:txBody>
      </p:sp>
      <p:sp>
        <p:nvSpPr>
          <p:cNvPr id="3075" name="Rectangle 3"/>
          <p:cNvSpPr>
            <a:spLocks noGrp="1" noChangeArrowheads="1"/>
          </p:cNvSpPr>
          <p:nvPr>
            <p:ph type="subTitle" idx="1"/>
          </p:nvPr>
        </p:nvSpPr>
        <p:spPr>
          <a:xfrm>
            <a:off x="1371600" y="3886200"/>
            <a:ext cx="6400800" cy="1752600"/>
          </a:xfrm>
          <a:prstGeom prst="rect">
            <a:avLst/>
          </a:prstGeom>
        </p:spPr>
        <p:txBody>
          <a:bodyPr/>
          <a:lstStyle>
            <a:lvl1pPr marL="0" indent="0" algn="ctr">
              <a:buFontTx/>
              <a:buNone/>
              <a:defRPr/>
            </a:lvl1pPr>
          </a:lstStyle>
          <a:p>
            <a:r>
              <a:rPr lang="ja-JP" altLang="en-US"/>
              <a:t>マスター サブタイトルの書式設定</a:t>
            </a:r>
          </a:p>
        </p:txBody>
      </p:sp>
      <p:sp>
        <p:nvSpPr>
          <p:cNvPr id="10"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US" altLang="ja-JP" dirty="0">
              <a:solidFill>
                <a:prstClr val="black"/>
              </a:solidFill>
            </a:endParaRPr>
          </a:p>
        </p:txBody>
      </p:sp>
      <p:sp>
        <p:nvSpPr>
          <p:cNvPr id="11"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C1E978-A3B9-4673-8199-379729392307}"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3007184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7740352" cy="476250"/>
          </a:xfrm>
          <a:prstGeom prst="rect">
            <a:avLst/>
          </a:prstGeom>
        </p:spPr>
        <p:txBody>
          <a:bodyPr/>
          <a:lstStyle/>
          <a:p>
            <a:r>
              <a:rPr lang="ja-JP" altLang="en-US"/>
              <a:t>マスター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dirty="0">
              <a:solidFill>
                <a:prstClr val="black"/>
              </a:solidFill>
            </a:endParaRPr>
          </a:p>
        </p:txBody>
      </p:sp>
      <p:sp>
        <p:nvSpPr>
          <p:cNvPr id="6" name="Rectangle 6"/>
          <p:cNvSpPr>
            <a:spLocks noGrp="1" noChangeArrowheads="1"/>
          </p:cNvSpPr>
          <p:nvPr>
            <p:ph type="sldNum" sz="quarter" idx="12"/>
          </p:nvPr>
        </p:nvSpPr>
        <p:spPr>
          <a:xfrm>
            <a:off x="7010400" y="6237288"/>
            <a:ext cx="2133600" cy="476250"/>
          </a:xfrm>
          <a:prstGeom prst="rect">
            <a:avLst/>
          </a:prstGeom>
          <a:ln/>
        </p:spPr>
        <p:txBody>
          <a:bodyPr/>
          <a:lstStyle>
            <a:lvl1pPr>
              <a:defRPr/>
            </a:lvl1pPr>
          </a:lstStyle>
          <a:p>
            <a:pPr>
              <a:defRPr/>
            </a:pPr>
            <a:fld id="{CDB20612-914C-4BDE-8D4C-FEA4392E99F4}"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62616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0"/>
            <a:ext cx="2171700" cy="6126163"/>
          </a:xfrm>
          <a:prstGeom prst="rect">
            <a:avLst/>
          </a:prstGeom>
        </p:spPr>
        <p:txBody>
          <a:bodyPr vert="eaVert"/>
          <a:lstStyle/>
          <a:p>
            <a:r>
              <a:rPr lang="ja-JP" altLang="en-US"/>
              <a:t>マスター タイトルの書式設定</a:t>
            </a:r>
          </a:p>
        </p:txBody>
      </p:sp>
      <p:sp>
        <p:nvSpPr>
          <p:cNvPr id="3" name="縦書きテキスト プレースホルダ 2"/>
          <p:cNvSpPr>
            <a:spLocks noGrp="1"/>
          </p:cNvSpPr>
          <p:nvPr>
            <p:ph type="body" orient="vert" idx="1"/>
          </p:nvPr>
        </p:nvSpPr>
        <p:spPr>
          <a:xfrm>
            <a:off x="0" y="0"/>
            <a:ext cx="6362700" cy="6126163"/>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dirty="0">
              <a:solidFill>
                <a:prstClr val="black"/>
              </a:solidFill>
            </a:endParaRPr>
          </a:p>
        </p:txBody>
      </p:sp>
      <p:sp>
        <p:nvSpPr>
          <p:cNvPr id="6" name="Rectangle 6"/>
          <p:cNvSpPr>
            <a:spLocks noGrp="1" noChangeArrowheads="1"/>
          </p:cNvSpPr>
          <p:nvPr>
            <p:ph type="sldNum" sz="quarter" idx="12"/>
          </p:nvPr>
        </p:nvSpPr>
        <p:spPr>
          <a:xfrm>
            <a:off x="7010400" y="6237288"/>
            <a:ext cx="2133600" cy="476250"/>
          </a:xfrm>
          <a:prstGeom prst="rect">
            <a:avLst/>
          </a:prstGeom>
          <a:ln/>
        </p:spPr>
        <p:txBody>
          <a:bodyPr/>
          <a:lstStyle>
            <a:lvl1pPr>
              <a:defRPr/>
            </a:lvl1pPr>
          </a:lstStyle>
          <a:p>
            <a:pPr>
              <a:defRPr/>
            </a:pPr>
            <a:fld id="{86FB01F7-FA20-4B15-9970-D297285851AC}"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2272449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rectangle" preserve="1">
  <p:cSld name="Blank rectangle">
    <p:bg>
      <p:bgPr>
        <a:blipFill>
          <a:blip r:embed="rId2">
            <a:alphaModFix/>
          </a:blip>
          <a:stretch>
            <a:fillRect/>
          </a:stretch>
        </a:blipFill>
        <a:effectLst/>
      </p:bgPr>
    </p:bg>
    <p:spTree>
      <p:nvGrpSpPr>
        <p:cNvPr id="1" name="Shape 50"/>
        <p:cNvGrpSpPr/>
        <p:nvPr/>
      </p:nvGrpSpPr>
      <p:grpSpPr>
        <a:xfrm>
          <a:off x="0" y="0"/>
          <a:ext cx="0" cy="0"/>
          <a:chOff x="0" y="0"/>
          <a:chExt cx="0" cy="0"/>
        </a:xfrm>
      </p:grpSpPr>
      <p:pic>
        <p:nvPicPr>
          <p:cNvPr id="51" name="Google Shape;51;p11" descr="paint_transparent3.png"/>
          <p:cNvPicPr preferRelativeResize="0"/>
          <p:nvPr userDrawn="1"/>
        </p:nvPicPr>
        <p:blipFill>
          <a:blip r:embed="rId3">
            <a:alphaModFix/>
          </a:blip>
          <a:stretch>
            <a:fillRect/>
          </a:stretch>
        </p:blipFill>
        <p:spPr>
          <a:xfrm>
            <a:off x="0" y="2"/>
            <a:ext cx="9144000" cy="6858004"/>
          </a:xfrm>
          <a:prstGeom prst="rect">
            <a:avLst/>
          </a:prstGeom>
          <a:noFill/>
          <a:ln>
            <a:noFill/>
          </a:ln>
        </p:spPr>
      </p:pic>
      <p:sp>
        <p:nvSpPr>
          <p:cNvPr id="52" name="Google Shape;52;p11"/>
          <p:cNvSpPr txBox="1">
            <a:spLocks noGrp="1"/>
          </p:cNvSpPr>
          <p:nvPr>
            <p:ph type="sldNum" idx="12"/>
          </p:nvPr>
        </p:nvSpPr>
        <p:spPr>
          <a:xfrm>
            <a:off x="4297652" y="5930631"/>
            <a:ext cx="548700" cy="524800"/>
          </a:xfrm>
          <a:prstGeom prst="rect">
            <a:avLst/>
          </a:prstGeom>
        </p:spPr>
        <p:txBody>
          <a:bodyPr spcFirstLastPara="1" wrap="square" lIns="91425" tIns="91425" rIns="91425" bIns="91425" anchor="ctr" anchorCtr="0">
            <a:noAutofit/>
          </a:bodyPr>
          <a:lstStyle>
            <a:lvl1pPr lvl="0" algn="ctr" rtl="0">
              <a:buNone/>
              <a:defRPr>
                <a:solidFill>
                  <a:srgbClr val="999999"/>
                </a:solidFill>
              </a:defRPr>
            </a:lvl1pPr>
            <a:lvl2pPr lvl="1" algn="ctr" rtl="0">
              <a:buNone/>
              <a:defRPr>
                <a:solidFill>
                  <a:srgbClr val="999999"/>
                </a:solidFill>
              </a:defRPr>
            </a:lvl2pPr>
            <a:lvl3pPr lvl="2" algn="ctr" rtl="0">
              <a:buNone/>
              <a:defRPr>
                <a:solidFill>
                  <a:srgbClr val="999999"/>
                </a:solidFill>
              </a:defRPr>
            </a:lvl3pPr>
            <a:lvl4pPr lvl="3" algn="ctr" rtl="0">
              <a:buNone/>
              <a:defRPr>
                <a:solidFill>
                  <a:srgbClr val="999999"/>
                </a:solidFill>
              </a:defRPr>
            </a:lvl4pPr>
            <a:lvl5pPr lvl="4" algn="ctr" rtl="0">
              <a:buNone/>
              <a:defRPr>
                <a:solidFill>
                  <a:srgbClr val="999999"/>
                </a:solidFill>
              </a:defRPr>
            </a:lvl5pPr>
            <a:lvl6pPr lvl="5" algn="ctr" rtl="0">
              <a:buNone/>
              <a:defRPr>
                <a:solidFill>
                  <a:srgbClr val="999999"/>
                </a:solidFill>
              </a:defRPr>
            </a:lvl6pPr>
            <a:lvl7pPr lvl="6" algn="ctr" rtl="0">
              <a:buNone/>
              <a:defRPr>
                <a:solidFill>
                  <a:srgbClr val="999999"/>
                </a:solidFill>
              </a:defRPr>
            </a:lvl7pPr>
            <a:lvl8pPr lvl="7" algn="ctr" rtl="0">
              <a:buNone/>
              <a:defRPr>
                <a:solidFill>
                  <a:srgbClr val="999999"/>
                </a:solidFill>
              </a:defRPr>
            </a:lvl8pPr>
            <a:lvl9pPr lvl="8" algn="ctr" rtl="0">
              <a:buNone/>
              <a:defRPr>
                <a:solidFill>
                  <a:srgbClr val="999999"/>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14770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4" name="Picture 7" descr="mlit_top"/>
          <p:cNvPicPr>
            <a:picLocks noChangeAspect="1" noChangeArrowheads="1"/>
          </p:cNvPicPr>
          <p:nvPr userDrawn="1"/>
        </p:nvPicPr>
        <p:blipFill>
          <a:blip r:embed="rId2" cstate="print"/>
          <a:srcRect t="62230"/>
          <a:stretch>
            <a:fillRect/>
          </a:stretch>
        </p:blipFill>
        <p:spPr bwMode="auto">
          <a:xfrm>
            <a:off x="0" y="6524625"/>
            <a:ext cx="9144000" cy="333375"/>
          </a:xfrm>
          <a:prstGeom prst="rect">
            <a:avLst/>
          </a:prstGeom>
          <a:noFill/>
          <a:ln w="9525">
            <a:noFill/>
            <a:miter lim="800000"/>
            <a:headEnd/>
            <a:tailEnd/>
          </a:ln>
        </p:spPr>
      </p:pic>
      <p:sp>
        <p:nvSpPr>
          <p:cNvPr id="5" name="Rectangle 9"/>
          <p:cNvSpPr>
            <a:spLocks noChangeArrowheads="1"/>
          </p:cNvSpPr>
          <p:nvPr userDrawn="1"/>
        </p:nvSpPr>
        <p:spPr bwMode="auto">
          <a:xfrm>
            <a:off x="1692275" y="3284538"/>
            <a:ext cx="7451725" cy="73025"/>
          </a:xfrm>
          <a:prstGeom prst="rect">
            <a:avLst/>
          </a:prstGeom>
          <a:solidFill>
            <a:srgbClr val="0066CC"/>
          </a:solidFill>
          <a:ln w="9525">
            <a:noFill/>
            <a:miter lim="800000"/>
            <a:headEnd/>
            <a:tailEnd/>
          </a:ln>
          <a:effectLst/>
        </p:spPr>
        <p:txBody>
          <a:bodyPr wrap="none" anchor="ctr"/>
          <a:lstStyle/>
          <a:p>
            <a:pPr>
              <a:defRPr/>
            </a:pPr>
            <a:endParaRPr lang="ja-JP" altLang="en-US"/>
          </a:p>
        </p:txBody>
      </p:sp>
      <p:pic>
        <p:nvPicPr>
          <p:cNvPr id="6" name="Picture 11"/>
          <p:cNvPicPr>
            <a:picLocks noChangeAspect="1" noChangeArrowheads="1"/>
          </p:cNvPicPr>
          <p:nvPr userDrawn="1"/>
        </p:nvPicPr>
        <p:blipFill>
          <a:blip r:embed="rId3" cstate="print"/>
          <a:srcRect/>
          <a:stretch>
            <a:fillRect/>
          </a:stretch>
        </p:blipFill>
        <p:spPr bwMode="auto">
          <a:xfrm>
            <a:off x="0" y="6051550"/>
            <a:ext cx="2124075" cy="473075"/>
          </a:xfrm>
          <a:prstGeom prst="rect">
            <a:avLst/>
          </a:prstGeom>
          <a:noFill/>
          <a:ln w="9525">
            <a:noFill/>
            <a:miter lim="800000"/>
            <a:headEnd/>
            <a:tailEnd/>
          </a:ln>
        </p:spPr>
      </p:pic>
      <p:sp>
        <p:nvSpPr>
          <p:cNvPr id="7" name="Text Box 12"/>
          <p:cNvSpPr txBox="1">
            <a:spLocks noChangeArrowheads="1"/>
          </p:cNvSpPr>
          <p:nvPr userDrawn="1"/>
        </p:nvSpPr>
        <p:spPr bwMode="auto">
          <a:xfrm>
            <a:off x="0" y="6524625"/>
            <a:ext cx="184731" cy="276999"/>
          </a:xfrm>
          <a:prstGeom prst="rect">
            <a:avLst/>
          </a:prstGeom>
          <a:noFill/>
          <a:ln w="9525">
            <a:noFill/>
            <a:miter lim="800000"/>
            <a:headEnd/>
            <a:tailEnd/>
          </a:ln>
          <a:effectLst/>
        </p:spPr>
        <p:txBody>
          <a:bodyPr wrap="none">
            <a:spAutoFit/>
          </a:bodyPr>
          <a:lstStyle/>
          <a:p>
            <a:pPr>
              <a:defRPr/>
            </a:pPr>
            <a:endParaRPr lang="en-US" altLang="ja-JP" sz="1200" i="1" dirty="0">
              <a:solidFill>
                <a:schemeClr val="bg1"/>
              </a:solidFill>
              <a:latin typeface="Times New Roman" pitchFamily="18" charset="0"/>
            </a:endParaRPr>
          </a:p>
        </p:txBody>
      </p:sp>
      <p:sp>
        <p:nvSpPr>
          <p:cNvPr id="3074" name="Rectangle 2"/>
          <p:cNvSpPr>
            <a:spLocks noGrp="1" noChangeArrowheads="1"/>
          </p:cNvSpPr>
          <p:nvPr>
            <p:ph type="ctrTitle"/>
          </p:nvPr>
        </p:nvSpPr>
        <p:spPr>
          <a:xfrm>
            <a:off x="1619250" y="2133600"/>
            <a:ext cx="7524750" cy="1470025"/>
          </a:xfrm>
        </p:spPr>
        <p:txBody>
          <a:bodyPr/>
          <a:lstStyle>
            <a:lvl1pPr>
              <a:defRPr sz="4000"/>
            </a:lvl1pPr>
          </a:lstStyle>
          <a:p>
            <a:r>
              <a:rPr lang="ja-JP" altLang="en-US"/>
              <a:t>マスタ タイトルの書式設定</a:t>
            </a:r>
          </a:p>
        </p:txBody>
      </p:sp>
      <p:sp>
        <p:nvSpPr>
          <p:cNvPr id="307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ja-JP" altLang="en-US"/>
              <a:t>マスタ サブタイトルの書式設定</a:t>
            </a:r>
          </a:p>
        </p:txBody>
      </p:sp>
      <p:sp>
        <p:nvSpPr>
          <p:cNvPr id="8" name="Rectangle 4"/>
          <p:cNvSpPr>
            <a:spLocks noGrp="1" noChangeArrowheads="1"/>
          </p:cNvSpPr>
          <p:nvPr>
            <p:ph type="dt" sz="half" idx="10"/>
          </p:nvPr>
        </p:nvSpPr>
        <p:spPr/>
        <p:txBody>
          <a:bodyPr/>
          <a:lstStyle>
            <a:lvl1pPr>
              <a:defRPr smtClean="0"/>
            </a:lvl1pPr>
          </a:lstStyle>
          <a:p>
            <a:pPr>
              <a:defRPr/>
            </a:pPr>
            <a:fld id="{60E51D57-8102-4A45-A7E5-6225D3996073}" type="datetime1">
              <a:rPr lang="ja-JP" altLang="en-US" smtClean="0"/>
              <a:t>2026/7/10</a:t>
            </a:fld>
            <a:endParaRPr lang="en-US" altLang="ja-JP" dirty="0"/>
          </a:p>
        </p:txBody>
      </p:sp>
      <p:sp>
        <p:nvSpPr>
          <p:cNvPr id="9" name="Rectangle 5"/>
          <p:cNvSpPr>
            <a:spLocks noGrp="1" noChangeArrowheads="1"/>
          </p:cNvSpPr>
          <p:nvPr>
            <p:ph type="ftr" sz="quarter" idx="11"/>
          </p:nvPr>
        </p:nvSpPr>
        <p:spPr/>
        <p:txBody>
          <a:bodyPr/>
          <a:lstStyle>
            <a:lvl1pPr>
              <a:defRPr smtClean="0"/>
            </a:lvl1pPr>
          </a:lstStyle>
          <a:p>
            <a:pPr>
              <a:defRPr/>
            </a:pPr>
            <a:endParaRPr lang="en-US" altLang="ja-JP" dirty="0"/>
          </a:p>
        </p:txBody>
      </p:sp>
      <p:sp>
        <p:nvSpPr>
          <p:cNvPr id="10" name="Rectangle 6"/>
          <p:cNvSpPr>
            <a:spLocks noGrp="1" noChangeArrowheads="1"/>
          </p:cNvSpPr>
          <p:nvPr>
            <p:ph type="sldNum" sz="quarter" idx="12"/>
          </p:nvPr>
        </p:nvSpPr>
        <p:spPr>
          <a:xfrm>
            <a:off x="6553200" y="6245225"/>
            <a:ext cx="2133600" cy="476250"/>
          </a:xfrm>
        </p:spPr>
        <p:txBody>
          <a:bodyPr/>
          <a:lstStyle>
            <a:lvl1pPr>
              <a:defRPr smtClean="0"/>
            </a:lvl1pPr>
          </a:lstStyle>
          <a:p>
            <a:pPr>
              <a:defRPr/>
            </a:pPr>
            <a:fld id="{E51A5F0B-07DA-42C7-81E6-CF2AF6DFA35F}" type="slidenum">
              <a:rPr lang="en-US" altLang="ja-JP"/>
              <a:pPr>
                <a:defRPr/>
              </a:pPr>
              <a:t>‹#›</a:t>
            </a:fld>
            <a:endParaRPr lang="en-US" altLang="ja-JP" dirty="0"/>
          </a:p>
        </p:txBody>
      </p:sp>
    </p:spTree>
    <p:extLst>
      <p:ext uri="{BB962C8B-B14F-4D97-AF65-F5344CB8AC3E}">
        <p14:creationId xmlns:p14="http://schemas.microsoft.com/office/powerpoint/2010/main" val="457824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fld id="{F87DE270-D49E-4635-874A-6C411FD23691}" type="datetime1">
              <a:rPr lang="ja-JP" altLang="en-US" smtClean="0"/>
              <a:t>2026/7/10</a:t>
            </a:fld>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6EF14CF9-7475-49B2-B481-0CDFB4551770}" type="slidenum">
              <a:rPr lang="en-US" altLang="ja-JP"/>
              <a:pPr>
                <a:defRPr/>
              </a:pPr>
              <a:t>‹#›</a:t>
            </a:fld>
            <a:endParaRPr lang="en-US" altLang="ja-JP" dirty="0"/>
          </a:p>
        </p:txBody>
      </p:sp>
    </p:spTree>
    <p:extLst>
      <p:ext uri="{BB962C8B-B14F-4D97-AF65-F5344CB8AC3E}">
        <p14:creationId xmlns:p14="http://schemas.microsoft.com/office/powerpoint/2010/main" val="32440440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fld id="{FAB82060-4D2B-4707-82F2-2DFD11D56445}" type="datetime1">
              <a:rPr lang="ja-JP" altLang="en-US" smtClean="0"/>
              <a:t>2026/7/10</a:t>
            </a:fld>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3BEA8A22-C923-47F9-BAA9-FA33BDA5C623}" type="slidenum">
              <a:rPr lang="en-US" altLang="ja-JP"/>
              <a:pPr>
                <a:defRPr/>
              </a:pPr>
              <a:t>‹#›</a:t>
            </a:fld>
            <a:endParaRPr lang="en-US" altLang="ja-JP" dirty="0"/>
          </a:p>
        </p:txBody>
      </p:sp>
    </p:spTree>
    <p:extLst>
      <p:ext uri="{BB962C8B-B14F-4D97-AF65-F5344CB8AC3E}">
        <p14:creationId xmlns:p14="http://schemas.microsoft.com/office/powerpoint/2010/main" val="21139702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fld id="{B98210CB-E023-4AA8-9B23-CDC2E3BF1FFA}" type="datetime1">
              <a:rPr lang="ja-JP" altLang="en-US" smtClean="0"/>
              <a:t>2026/7/10</a:t>
            </a:fld>
            <a:endParaRPr lang="en-US" altLang="ja-JP"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7" name="Rectangle 6"/>
          <p:cNvSpPr>
            <a:spLocks noGrp="1" noChangeArrowheads="1"/>
          </p:cNvSpPr>
          <p:nvPr>
            <p:ph type="sldNum" sz="quarter" idx="12"/>
          </p:nvPr>
        </p:nvSpPr>
        <p:spPr>
          <a:ln/>
        </p:spPr>
        <p:txBody>
          <a:bodyPr/>
          <a:lstStyle>
            <a:lvl1pPr>
              <a:defRPr/>
            </a:lvl1pPr>
          </a:lstStyle>
          <a:p>
            <a:pPr>
              <a:defRPr/>
            </a:pPr>
            <a:fld id="{4035A44D-1D2B-40C5-9688-36EDD010B4B9}" type="slidenum">
              <a:rPr lang="en-US" altLang="ja-JP"/>
              <a:pPr>
                <a:defRPr/>
              </a:pPr>
              <a:t>‹#›</a:t>
            </a:fld>
            <a:endParaRPr lang="en-US" altLang="ja-JP" dirty="0"/>
          </a:p>
        </p:txBody>
      </p:sp>
    </p:spTree>
    <p:extLst>
      <p:ext uri="{BB962C8B-B14F-4D97-AF65-F5344CB8AC3E}">
        <p14:creationId xmlns:p14="http://schemas.microsoft.com/office/powerpoint/2010/main" val="1624939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fld id="{743748D1-1404-49F3-ABF2-FB2F5D599539}" type="datetime1">
              <a:rPr lang="ja-JP" altLang="en-US" smtClean="0"/>
              <a:t>2026/7/10</a:t>
            </a:fld>
            <a:endParaRPr lang="en-US" altLang="ja-JP"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9" name="Rectangle 6"/>
          <p:cNvSpPr>
            <a:spLocks noGrp="1" noChangeArrowheads="1"/>
          </p:cNvSpPr>
          <p:nvPr>
            <p:ph type="sldNum" sz="quarter" idx="12"/>
          </p:nvPr>
        </p:nvSpPr>
        <p:spPr>
          <a:ln/>
        </p:spPr>
        <p:txBody>
          <a:bodyPr/>
          <a:lstStyle>
            <a:lvl1pPr>
              <a:defRPr/>
            </a:lvl1pPr>
          </a:lstStyle>
          <a:p>
            <a:pPr>
              <a:defRPr/>
            </a:pPr>
            <a:fld id="{869EE909-D55B-456E-BDFA-CE184BDA24E5}" type="slidenum">
              <a:rPr lang="en-US" altLang="ja-JP"/>
              <a:pPr>
                <a:defRPr/>
              </a:pPr>
              <a:t>‹#›</a:t>
            </a:fld>
            <a:endParaRPr lang="en-US" altLang="ja-JP" dirty="0"/>
          </a:p>
        </p:txBody>
      </p:sp>
    </p:spTree>
    <p:extLst>
      <p:ext uri="{BB962C8B-B14F-4D97-AF65-F5344CB8AC3E}">
        <p14:creationId xmlns:p14="http://schemas.microsoft.com/office/powerpoint/2010/main" val="28939414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fld id="{D57F6F92-20C5-4F66-8C07-1626E3E54A71}" type="datetime1">
              <a:rPr lang="ja-JP" altLang="en-US" smtClean="0"/>
              <a:t>2026/7/10</a:t>
            </a:fld>
            <a:endParaRPr lang="en-US" altLang="ja-JP"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5" name="Rectangle 6"/>
          <p:cNvSpPr>
            <a:spLocks noGrp="1" noChangeArrowheads="1"/>
          </p:cNvSpPr>
          <p:nvPr>
            <p:ph type="sldNum" sz="quarter" idx="12"/>
          </p:nvPr>
        </p:nvSpPr>
        <p:spPr>
          <a:ln/>
        </p:spPr>
        <p:txBody>
          <a:bodyPr/>
          <a:lstStyle>
            <a:lvl1pPr>
              <a:defRPr/>
            </a:lvl1pPr>
          </a:lstStyle>
          <a:p>
            <a:pPr>
              <a:defRPr/>
            </a:pPr>
            <a:fld id="{676DCD83-612A-4F5E-B247-4D4A96F59D6C}" type="slidenum">
              <a:rPr lang="en-US" altLang="ja-JP"/>
              <a:pPr>
                <a:defRPr/>
              </a:pPr>
              <a:t>‹#›</a:t>
            </a:fld>
            <a:endParaRPr lang="en-US" altLang="ja-JP" dirty="0"/>
          </a:p>
        </p:txBody>
      </p:sp>
    </p:spTree>
    <p:extLst>
      <p:ext uri="{BB962C8B-B14F-4D97-AF65-F5344CB8AC3E}">
        <p14:creationId xmlns:p14="http://schemas.microsoft.com/office/powerpoint/2010/main" val="17583338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4A44A02-D01E-40B9-AD72-A22D95A7998F}" type="datetime1">
              <a:rPr lang="ja-JP" altLang="en-US" smtClean="0"/>
              <a:t>2026/7/10</a:t>
            </a:fld>
            <a:endParaRPr lang="en-US" altLang="ja-JP"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4" name="Rectangle 6"/>
          <p:cNvSpPr>
            <a:spLocks noGrp="1" noChangeArrowheads="1"/>
          </p:cNvSpPr>
          <p:nvPr>
            <p:ph type="sldNum" sz="quarter" idx="12"/>
          </p:nvPr>
        </p:nvSpPr>
        <p:spPr>
          <a:ln/>
        </p:spPr>
        <p:txBody>
          <a:bodyPr/>
          <a:lstStyle>
            <a:lvl1pPr>
              <a:defRPr/>
            </a:lvl1pPr>
          </a:lstStyle>
          <a:p>
            <a:pPr>
              <a:defRPr/>
            </a:pPr>
            <a:fld id="{157EB6FD-1320-4E64-AC5D-A9FB9C6A9F1B}" type="slidenum">
              <a:rPr lang="en-US" altLang="ja-JP"/>
              <a:pPr>
                <a:defRPr/>
              </a:pPr>
              <a:t>‹#›</a:t>
            </a:fld>
            <a:endParaRPr lang="en-US" altLang="ja-JP" dirty="0"/>
          </a:p>
        </p:txBody>
      </p:sp>
    </p:spTree>
    <p:extLst>
      <p:ext uri="{BB962C8B-B14F-4D97-AF65-F5344CB8AC3E}">
        <p14:creationId xmlns:p14="http://schemas.microsoft.com/office/powerpoint/2010/main" val="2919029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7740352" cy="476250"/>
          </a:xfrm>
          <a:prstGeom prst="rect">
            <a:avLst/>
          </a:prstGeom>
        </p:spPr>
        <p:txBody>
          <a:bodyPr/>
          <a:lstStyle/>
          <a:p>
            <a:r>
              <a:rPr lang="ja-JP" altLang="en-US"/>
              <a:t>マスター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dirty="0">
              <a:solidFill>
                <a:prstClr val="black"/>
              </a:solidFill>
            </a:endParaRPr>
          </a:p>
        </p:txBody>
      </p:sp>
      <p:sp>
        <p:nvSpPr>
          <p:cNvPr id="6" name="Rectangle 6"/>
          <p:cNvSpPr>
            <a:spLocks noGrp="1" noChangeArrowheads="1"/>
          </p:cNvSpPr>
          <p:nvPr>
            <p:ph type="sldNum" sz="quarter" idx="12"/>
          </p:nvPr>
        </p:nvSpPr>
        <p:spPr>
          <a:xfrm>
            <a:off x="7010400" y="6237288"/>
            <a:ext cx="2133600" cy="476250"/>
          </a:xfrm>
          <a:prstGeom prst="rect">
            <a:avLst/>
          </a:prstGeom>
          <a:ln/>
        </p:spPr>
        <p:txBody>
          <a:bodyPr/>
          <a:lstStyle>
            <a:lvl1pPr>
              <a:defRPr/>
            </a:lvl1pPr>
          </a:lstStyle>
          <a:p>
            <a:pPr>
              <a:defRPr/>
            </a:pPr>
            <a:fld id="{651FC12D-27C1-4F31-90C9-A93D49E44687}"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9284089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fld id="{6E98FFB6-B310-4702-B043-C27D73A396C3}" type="datetime1">
              <a:rPr lang="ja-JP" altLang="en-US" smtClean="0"/>
              <a:t>2026/7/10</a:t>
            </a:fld>
            <a:endParaRPr lang="en-US" altLang="ja-JP"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7" name="Rectangle 6"/>
          <p:cNvSpPr>
            <a:spLocks noGrp="1" noChangeArrowheads="1"/>
          </p:cNvSpPr>
          <p:nvPr>
            <p:ph type="sldNum" sz="quarter" idx="12"/>
          </p:nvPr>
        </p:nvSpPr>
        <p:spPr>
          <a:ln/>
        </p:spPr>
        <p:txBody>
          <a:bodyPr/>
          <a:lstStyle>
            <a:lvl1pPr>
              <a:defRPr/>
            </a:lvl1pPr>
          </a:lstStyle>
          <a:p>
            <a:pPr>
              <a:defRPr/>
            </a:pPr>
            <a:fld id="{1A7381AE-F71B-4E3E-BF0C-99C8DF7581BA}" type="slidenum">
              <a:rPr lang="en-US" altLang="ja-JP"/>
              <a:pPr>
                <a:defRPr/>
              </a:pPr>
              <a:t>‹#›</a:t>
            </a:fld>
            <a:endParaRPr lang="en-US" altLang="ja-JP" dirty="0"/>
          </a:p>
        </p:txBody>
      </p:sp>
    </p:spTree>
    <p:extLst>
      <p:ext uri="{BB962C8B-B14F-4D97-AF65-F5344CB8AC3E}">
        <p14:creationId xmlns:p14="http://schemas.microsoft.com/office/powerpoint/2010/main" val="41792447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fld id="{CC4034C0-9685-4AA8-862B-D7F9201923D0}" type="datetime1">
              <a:rPr lang="ja-JP" altLang="en-US" smtClean="0"/>
              <a:t>2026/7/10</a:t>
            </a:fld>
            <a:endParaRPr lang="en-US" altLang="ja-JP"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7" name="Rectangle 6"/>
          <p:cNvSpPr>
            <a:spLocks noGrp="1" noChangeArrowheads="1"/>
          </p:cNvSpPr>
          <p:nvPr>
            <p:ph type="sldNum" sz="quarter" idx="12"/>
          </p:nvPr>
        </p:nvSpPr>
        <p:spPr>
          <a:ln/>
        </p:spPr>
        <p:txBody>
          <a:bodyPr/>
          <a:lstStyle>
            <a:lvl1pPr>
              <a:defRPr/>
            </a:lvl1pPr>
          </a:lstStyle>
          <a:p>
            <a:pPr>
              <a:defRPr/>
            </a:pPr>
            <a:fld id="{AB2B76A4-78C8-41A1-B3A9-0AFE0982ECB4}" type="slidenum">
              <a:rPr lang="en-US" altLang="ja-JP"/>
              <a:pPr>
                <a:defRPr/>
              </a:pPr>
              <a:t>‹#›</a:t>
            </a:fld>
            <a:endParaRPr lang="en-US" altLang="ja-JP" dirty="0"/>
          </a:p>
        </p:txBody>
      </p:sp>
    </p:spTree>
    <p:extLst>
      <p:ext uri="{BB962C8B-B14F-4D97-AF65-F5344CB8AC3E}">
        <p14:creationId xmlns:p14="http://schemas.microsoft.com/office/powerpoint/2010/main" val="734769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fld id="{A406E60F-A7C2-45D3-B6DC-19050901F4D3}" type="datetime1">
              <a:rPr lang="ja-JP" altLang="en-US" smtClean="0"/>
              <a:t>2026/7/10</a:t>
            </a:fld>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0217B0DC-9C49-480C-8175-AFC53EDF438E}" type="slidenum">
              <a:rPr lang="en-US" altLang="ja-JP"/>
              <a:pPr>
                <a:defRPr/>
              </a:pPr>
              <a:t>‹#›</a:t>
            </a:fld>
            <a:endParaRPr lang="en-US" altLang="ja-JP" dirty="0"/>
          </a:p>
        </p:txBody>
      </p:sp>
    </p:spTree>
    <p:extLst>
      <p:ext uri="{BB962C8B-B14F-4D97-AF65-F5344CB8AC3E}">
        <p14:creationId xmlns:p14="http://schemas.microsoft.com/office/powerpoint/2010/main" val="14533737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0"/>
            <a:ext cx="2171700" cy="612616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0" y="0"/>
            <a:ext cx="6362700" cy="6126163"/>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fld id="{D0BDE02B-3466-4C2E-83B6-BCC29F3C0BC4}" type="datetime1">
              <a:rPr lang="ja-JP" altLang="en-US" smtClean="0"/>
              <a:t>2026/7/10</a:t>
            </a:fld>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0EB427EC-C5D3-49DA-BD63-ADF4FB5B3205}" type="slidenum">
              <a:rPr lang="en-US" altLang="ja-JP"/>
              <a:pPr>
                <a:defRPr/>
              </a:pPr>
              <a:t>‹#›</a:t>
            </a:fld>
            <a:endParaRPr lang="en-US" altLang="ja-JP" dirty="0"/>
          </a:p>
        </p:txBody>
      </p:sp>
    </p:spTree>
    <p:extLst>
      <p:ext uri="{BB962C8B-B14F-4D97-AF65-F5344CB8AC3E}">
        <p14:creationId xmlns:p14="http://schemas.microsoft.com/office/powerpoint/2010/main" val="2662965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マスター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dirty="0">
              <a:solidFill>
                <a:prstClr val="black"/>
              </a:solidFill>
            </a:endParaRPr>
          </a:p>
        </p:txBody>
      </p:sp>
      <p:sp>
        <p:nvSpPr>
          <p:cNvPr id="6" name="Rectangle 6"/>
          <p:cNvSpPr>
            <a:spLocks noGrp="1" noChangeArrowheads="1"/>
          </p:cNvSpPr>
          <p:nvPr>
            <p:ph type="sldNum" sz="quarter" idx="12"/>
          </p:nvPr>
        </p:nvSpPr>
        <p:spPr>
          <a:xfrm>
            <a:off x="7010400" y="6237288"/>
            <a:ext cx="2133600" cy="476250"/>
          </a:xfrm>
          <a:prstGeom prst="rect">
            <a:avLst/>
          </a:prstGeom>
          <a:ln/>
        </p:spPr>
        <p:txBody>
          <a:bodyPr/>
          <a:lstStyle>
            <a:lvl1pPr>
              <a:defRPr/>
            </a:lvl1pPr>
          </a:lstStyle>
          <a:p>
            <a:pPr>
              <a:defRPr/>
            </a:pPr>
            <a:fld id="{A7694BDB-530F-4364-A4B7-5A1182A1D62D}"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4003828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7740352" cy="476250"/>
          </a:xfrm>
          <a:prstGeom prst="rect">
            <a:avLst/>
          </a:prstGeom>
        </p:spPr>
        <p:txBody>
          <a:bodyPr/>
          <a:lstStyle/>
          <a:p>
            <a:r>
              <a:rPr lang="ja-JP" altLang="en-US"/>
              <a:t>マスター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dirty="0">
              <a:solidFill>
                <a:prstClr val="black"/>
              </a:solidFill>
            </a:endParaRPr>
          </a:p>
        </p:txBody>
      </p:sp>
      <p:sp>
        <p:nvSpPr>
          <p:cNvPr id="7" name="Rectangle 6"/>
          <p:cNvSpPr>
            <a:spLocks noGrp="1" noChangeArrowheads="1"/>
          </p:cNvSpPr>
          <p:nvPr>
            <p:ph type="sldNum" sz="quarter" idx="12"/>
          </p:nvPr>
        </p:nvSpPr>
        <p:spPr>
          <a:xfrm>
            <a:off x="7010400" y="6237288"/>
            <a:ext cx="2133600" cy="476250"/>
          </a:xfrm>
          <a:prstGeom prst="rect">
            <a:avLst/>
          </a:prstGeom>
          <a:ln/>
        </p:spPr>
        <p:txBody>
          <a:bodyPr/>
          <a:lstStyle>
            <a:lvl1pPr>
              <a:defRPr/>
            </a:lvl1pPr>
          </a:lstStyle>
          <a:p>
            <a:pPr>
              <a:defRPr/>
            </a:pPr>
            <a:fld id="{964DE403-68E0-47EB-9A36-3C247B164772}"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3756138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マスター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8"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dirty="0">
              <a:solidFill>
                <a:prstClr val="black"/>
              </a:solidFill>
            </a:endParaRPr>
          </a:p>
        </p:txBody>
      </p:sp>
      <p:sp>
        <p:nvSpPr>
          <p:cNvPr id="9" name="Rectangle 6"/>
          <p:cNvSpPr>
            <a:spLocks noGrp="1" noChangeArrowheads="1"/>
          </p:cNvSpPr>
          <p:nvPr>
            <p:ph type="sldNum" sz="quarter" idx="12"/>
          </p:nvPr>
        </p:nvSpPr>
        <p:spPr>
          <a:xfrm>
            <a:off x="7010400" y="6237288"/>
            <a:ext cx="2133600" cy="476250"/>
          </a:xfrm>
          <a:prstGeom prst="rect">
            <a:avLst/>
          </a:prstGeom>
          <a:ln/>
        </p:spPr>
        <p:txBody>
          <a:bodyPr/>
          <a:lstStyle>
            <a:lvl1pPr>
              <a:defRPr/>
            </a:lvl1pPr>
          </a:lstStyle>
          <a:p>
            <a:pPr>
              <a:defRPr/>
            </a:pPr>
            <a:fld id="{DB541BEC-AD9E-4104-AF2B-4C626651FF89}"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247289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7740352" cy="476250"/>
          </a:xfrm>
          <a:prstGeom prst="rect">
            <a:avLst/>
          </a:prstGeom>
        </p:spPr>
        <p:txBody>
          <a:bodyPr/>
          <a:lstStyle/>
          <a:p>
            <a:r>
              <a:rPr lang="ja-JP" altLang="en-US"/>
              <a:t>マスター タイトルの書式設定</a:t>
            </a:r>
          </a:p>
        </p:txBody>
      </p:sp>
      <p:sp>
        <p:nvSpPr>
          <p:cNvPr id="4"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dirty="0">
              <a:solidFill>
                <a:prstClr val="black"/>
              </a:solidFill>
            </a:endParaRPr>
          </a:p>
        </p:txBody>
      </p:sp>
      <p:sp>
        <p:nvSpPr>
          <p:cNvPr id="5" name="Rectangle 6"/>
          <p:cNvSpPr>
            <a:spLocks noGrp="1" noChangeArrowheads="1"/>
          </p:cNvSpPr>
          <p:nvPr>
            <p:ph type="sldNum" sz="quarter" idx="12"/>
          </p:nvPr>
        </p:nvSpPr>
        <p:spPr>
          <a:xfrm>
            <a:off x="7010400" y="6237288"/>
            <a:ext cx="2133600" cy="476250"/>
          </a:xfrm>
          <a:prstGeom prst="rect">
            <a:avLst/>
          </a:prstGeom>
          <a:ln/>
        </p:spPr>
        <p:txBody>
          <a:bodyPr/>
          <a:lstStyle>
            <a:lvl1pPr>
              <a:defRPr/>
            </a:lvl1pPr>
          </a:lstStyle>
          <a:p>
            <a:pPr>
              <a:defRPr/>
            </a:pPr>
            <a:fld id="{06FFE511-5094-4685-A035-FB392A6605D8}"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2424688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3"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dirty="0">
              <a:solidFill>
                <a:prstClr val="black"/>
              </a:solidFill>
            </a:endParaRPr>
          </a:p>
        </p:txBody>
      </p:sp>
      <p:sp>
        <p:nvSpPr>
          <p:cNvPr id="4" name="Rectangle 6"/>
          <p:cNvSpPr>
            <a:spLocks noGrp="1" noChangeArrowheads="1"/>
          </p:cNvSpPr>
          <p:nvPr>
            <p:ph type="sldNum" sz="quarter" idx="12"/>
          </p:nvPr>
        </p:nvSpPr>
        <p:spPr>
          <a:xfrm>
            <a:off x="7010400" y="6237288"/>
            <a:ext cx="2133600" cy="476250"/>
          </a:xfrm>
          <a:prstGeom prst="rect">
            <a:avLst/>
          </a:prstGeom>
          <a:ln/>
        </p:spPr>
        <p:txBody>
          <a:bodyPr/>
          <a:lstStyle>
            <a:lvl1pPr>
              <a:defRPr/>
            </a:lvl1pPr>
          </a:lstStyle>
          <a:p>
            <a:pPr>
              <a:defRPr/>
            </a:pPr>
            <a:fld id="{DE9C2EA1-6911-4BAC-954D-0A2DD024DDCF}"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2158727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マスター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6"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dirty="0">
              <a:solidFill>
                <a:prstClr val="black"/>
              </a:solidFill>
            </a:endParaRPr>
          </a:p>
        </p:txBody>
      </p:sp>
      <p:sp>
        <p:nvSpPr>
          <p:cNvPr id="7" name="Rectangle 6"/>
          <p:cNvSpPr>
            <a:spLocks noGrp="1" noChangeArrowheads="1"/>
          </p:cNvSpPr>
          <p:nvPr>
            <p:ph type="sldNum" sz="quarter" idx="12"/>
          </p:nvPr>
        </p:nvSpPr>
        <p:spPr>
          <a:xfrm>
            <a:off x="7010400" y="6237288"/>
            <a:ext cx="2133600" cy="476250"/>
          </a:xfrm>
          <a:prstGeom prst="rect">
            <a:avLst/>
          </a:prstGeom>
          <a:ln/>
        </p:spPr>
        <p:txBody>
          <a:bodyPr/>
          <a:lstStyle>
            <a:lvl1pPr>
              <a:defRPr/>
            </a:lvl1pPr>
          </a:lstStyle>
          <a:p>
            <a:pPr>
              <a:defRPr/>
            </a:pPr>
            <a:fld id="{460176D3-1CBA-4E5C-8891-6A87D7C30D42}"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2914006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マスター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a:t>図を追加</a:t>
            </a:r>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6"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dirty="0">
              <a:solidFill>
                <a:prstClr val="black"/>
              </a:solidFill>
            </a:endParaRPr>
          </a:p>
        </p:txBody>
      </p:sp>
      <p:sp>
        <p:nvSpPr>
          <p:cNvPr id="7" name="Rectangle 6"/>
          <p:cNvSpPr>
            <a:spLocks noGrp="1" noChangeArrowheads="1"/>
          </p:cNvSpPr>
          <p:nvPr>
            <p:ph type="sldNum" sz="quarter" idx="12"/>
          </p:nvPr>
        </p:nvSpPr>
        <p:spPr>
          <a:xfrm>
            <a:off x="7010400" y="6237288"/>
            <a:ext cx="2133600" cy="476250"/>
          </a:xfrm>
          <a:prstGeom prst="rect">
            <a:avLst/>
          </a:prstGeom>
          <a:ln/>
        </p:spPr>
        <p:txBody>
          <a:bodyPr/>
          <a:lstStyle>
            <a:lvl1pPr>
              <a:defRPr/>
            </a:lvl1pPr>
          </a:lstStyle>
          <a:p>
            <a:pPr>
              <a:defRPr/>
            </a:pPr>
            <a:fld id="{0A3F5529-272E-4A2C-90D7-160EE3AC1005}"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1575815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4.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6.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460686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Lst>
  <p:txStyles>
    <p:titleStyle>
      <a:lvl1pPr algn="l" rtl="0" eaLnBrk="1" fontAlgn="base" hangingPunct="1">
        <a:spcBef>
          <a:spcPct val="0"/>
        </a:spcBef>
        <a:spcAft>
          <a:spcPct val="0"/>
        </a:spcAft>
        <a:defRPr kumimoji="1" sz="2800">
          <a:solidFill>
            <a:srgbClr val="4087C8"/>
          </a:solidFill>
          <a:latin typeface="+mj-lt"/>
          <a:ea typeface="+mj-ea"/>
          <a:cs typeface="+mj-cs"/>
        </a:defRPr>
      </a:lvl1pPr>
      <a:lvl2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2pPr>
      <a:lvl3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3pPr>
      <a:lvl4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4pPr>
      <a:lvl5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5pPr>
      <a:lvl6pPr marL="45720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6pPr>
      <a:lvl7pPr marL="91440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7pPr>
      <a:lvl8pPr marL="137160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8pPr>
      <a:lvl9pPr marL="182880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9pPr>
    </p:titleStyle>
    <p:bodyStyle>
      <a:lvl1pPr marL="342900" indent="-342900" algn="l" rtl="0" eaLnBrk="1" fontAlgn="base" hangingPunct="1">
        <a:spcBef>
          <a:spcPct val="20000"/>
        </a:spcBef>
        <a:spcAft>
          <a:spcPct val="0"/>
        </a:spcAft>
        <a:buChar char="•"/>
        <a:defRPr kumimoji="1"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mn-ea"/>
        </a:defRPr>
      </a:lvl2pPr>
      <a:lvl3pPr marL="1143000" indent="-228600" algn="l" rtl="0" eaLnBrk="1" fontAlgn="base" hangingPunct="1">
        <a:spcBef>
          <a:spcPct val="20000"/>
        </a:spcBef>
        <a:spcAft>
          <a:spcPct val="0"/>
        </a:spcAft>
        <a:buChar char="•"/>
        <a:defRPr kumimoji="1" sz="2400">
          <a:solidFill>
            <a:schemeClr val="tx1"/>
          </a:solidFill>
          <a:latin typeface="+mn-lt"/>
          <a:ea typeface="+mn-ea"/>
        </a:defRPr>
      </a:lvl3pPr>
      <a:lvl4pPr marL="1600200" indent="-228600" algn="l" rtl="0" eaLnBrk="1" fontAlgn="base" hangingPunct="1">
        <a:spcBef>
          <a:spcPct val="20000"/>
        </a:spcBef>
        <a:spcAft>
          <a:spcPct val="0"/>
        </a:spcAft>
        <a:buChar char="–"/>
        <a:defRPr kumimoji="1" sz="2000">
          <a:solidFill>
            <a:schemeClr val="tx1"/>
          </a:solidFill>
          <a:latin typeface="+mn-lt"/>
          <a:ea typeface="+mn-ea"/>
        </a:defRPr>
      </a:lvl4pPr>
      <a:lvl5pPr marL="2057400" indent="-228600" algn="l" rtl="0" eaLnBrk="1" fontAlgn="base" hangingPunct="1">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fld id="{A92578BF-DEFF-4006-A019-A455E85BD89F}" type="datetime1">
              <a:rPr lang="ja-JP" altLang="en-US" smtClean="0"/>
              <a:t>2026/7/10</a:t>
            </a:fld>
            <a:endParaRPr lang="en-US" altLang="ja-JP"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ltLang="ja-JP" dirty="0"/>
          </a:p>
        </p:txBody>
      </p:sp>
      <p:sp>
        <p:nvSpPr>
          <p:cNvPr id="1030" name="Rectangle 6"/>
          <p:cNvSpPr>
            <a:spLocks noGrp="1" noChangeArrowheads="1"/>
          </p:cNvSpPr>
          <p:nvPr>
            <p:ph type="sldNum" sz="quarter" idx="4"/>
          </p:nvPr>
        </p:nvSpPr>
        <p:spPr bwMode="auto">
          <a:xfrm>
            <a:off x="8532440" y="6381750"/>
            <a:ext cx="61156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600" smtClean="0"/>
            </a:lvl1pPr>
          </a:lstStyle>
          <a:p>
            <a:pPr>
              <a:defRPr/>
            </a:pPr>
            <a:fld id="{C7FA62E1-F7B8-4D44-9D79-D0BAB757078A}" type="slidenum">
              <a:rPr lang="en-US" altLang="ja-JP" smtClean="0"/>
              <a:pPr>
                <a:defRPr/>
              </a:pPr>
              <a:t>‹#›</a:t>
            </a:fld>
            <a:endParaRPr lang="en-US" altLang="ja-JP" dirty="0"/>
          </a:p>
        </p:txBody>
      </p:sp>
      <p:grpSp>
        <p:nvGrpSpPr>
          <p:cNvPr id="2" name="Group 18"/>
          <p:cNvGrpSpPr>
            <a:grpSpLocks/>
          </p:cNvGrpSpPr>
          <p:nvPr userDrawn="1"/>
        </p:nvGrpSpPr>
        <p:grpSpPr bwMode="auto">
          <a:xfrm>
            <a:off x="0" y="0"/>
            <a:ext cx="9144000" cy="546100"/>
            <a:chOff x="0" y="0"/>
            <a:chExt cx="5760" cy="344"/>
          </a:xfrm>
        </p:grpSpPr>
        <p:pic>
          <p:nvPicPr>
            <p:cNvPr id="1033" name="Picture 9" descr="mlit_top"/>
            <p:cNvPicPr>
              <a:picLocks noChangeAspect="1" noChangeArrowheads="1"/>
            </p:cNvPicPr>
            <p:nvPr userDrawn="1"/>
          </p:nvPicPr>
          <p:blipFill>
            <a:blip r:embed="rId13" cstate="print"/>
            <a:srcRect t="26801" b="65286"/>
            <a:stretch>
              <a:fillRect/>
            </a:stretch>
          </p:blipFill>
          <p:spPr bwMode="auto">
            <a:xfrm>
              <a:off x="0" y="300"/>
              <a:ext cx="5760" cy="44"/>
            </a:xfrm>
            <a:prstGeom prst="rect">
              <a:avLst/>
            </a:prstGeom>
            <a:noFill/>
            <a:ln w="9525">
              <a:noFill/>
              <a:miter lim="800000"/>
              <a:headEnd/>
              <a:tailEnd/>
            </a:ln>
          </p:spPr>
        </p:pic>
        <p:grpSp>
          <p:nvGrpSpPr>
            <p:cNvPr id="1034" name="Group 17"/>
            <p:cNvGrpSpPr>
              <a:grpSpLocks/>
            </p:cNvGrpSpPr>
            <p:nvPr userDrawn="1"/>
          </p:nvGrpSpPr>
          <p:grpSpPr bwMode="auto">
            <a:xfrm>
              <a:off x="0" y="0"/>
              <a:ext cx="5760" cy="318"/>
              <a:chOff x="0" y="0"/>
              <a:chExt cx="5760" cy="318"/>
            </a:xfrm>
          </p:grpSpPr>
          <p:pic>
            <p:nvPicPr>
              <p:cNvPr id="1035" name="Picture 11" descr="mlit_top"/>
              <p:cNvPicPr>
                <a:picLocks noChangeAspect="1" noChangeArrowheads="1"/>
              </p:cNvPicPr>
              <p:nvPr userDrawn="1"/>
            </p:nvPicPr>
            <p:blipFill>
              <a:blip r:embed="rId14" cstate="print"/>
              <a:srcRect r="66945" b="42805"/>
              <a:stretch>
                <a:fillRect/>
              </a:stretch>
            </p:blipFill>
            <p:spPr bwMode="auto">
              <a:xfrm>
                <a:off x="3856" y="0"/>
                <a:ext cx="1904" cy="318"/>
              </a:xfrm>
              <a:prstGeom prst="rect">
                <a:avLst/>
              </a:prstGeom>
              <a:noFill/>
              <a:ln w="9525">
                <a:noFill/>
                <a:miter lim="800000"/>
                <a:headEnd/>
                <a:tailEnd/>
              </a:ln>
            </p:spPr>
          </p:pic>
          <p:pic>
            <p:nvPicPr>
              <p:cNvPr id="1036" name="Picture 16" descr="mlit_top"/>
              <p:cNvPicPr>
                <a:picLocks noChangeAspect="1" noChangeArrowheads="1"/>
              </p:cNvPicPr>
              <p:nvPr userDrawn="1"/>
            </p:nvPicPr>
            <p:blipFill>
              <a:blip r:embed="rId15" cstate="print"/>
              <a:srcRect l="50000" b="42805"/>
              <a:stretch>
                <a:fillRect/>
              </a:stretch>
            </p:blipFill>
            <p:spPr bwMode="auto">
              <a:xfrm>
                <a:off x="1043" y="0"/>
                <a:ext cx="2880" cy="318"/>
              </a:xfrm>
              <a:prstGeom prst="rect">
                <a:avLst/>
              </a:prstGeom>
              <a:noFill/>
              <a:ln w="9525">
                <a:noFill/>
                <a:miter lim="800000"/>
                <a:headEnd/>
                <a:tailEnd/>
              </a:ln>
            </p:spPr>
          </p:pic>
          <p:pic>
            <p:nvPicPr>
              <p:cNvPr id="1037" name="Picture 10" descr="mlit_top"/>
              <p:cNvPicPr>
                <a:picLocks noChangeAspect="1" noChangeArrowheads="1"/>
              </p:cNvPicPr>
              <p:nvPr userDrawn="1"/>
            </p:nvPicPr>
            <p:blipFill>
              <a:blip r:embed="rId15" cstate="print"/>
              <a:srcRect l="68906" b="42805"/>
              <a:stretch>
                <a:fillRect/>
              </a:stretch>
            </p:blipFill>
            <p:spPr bwMode="auto">
              <a:xfrm>
                <a:off x="0" y="0"/>
                <a:ext cx="1791" cy="318"/>
              </a:xfrm>
              <a:prstGeom prst="rect">
                <a:avLst/>
              </a:prstGeom>
              <a:noFill/>
              <a:ln w="9525">
                <a:noFill/>
                <a:miter lim="800000"/>
                <a:headEnd/>
                <a:tailEnd/>
              </a:ln>
            </p:spPr>
          </p:pic>
        </p:grpSp>
      </p:grpSp>
      <p:sp>
        <p:nvSpPr>
          <p:cNvPr id="1031" name="Rectangle 2"/>
          <p:cNvSpPr>
            <a:spLocks noGrp="1" noChangeArrowheads="1"/>
          </p:cNvSpPr>
          <p:nvPr>
            <p:ph type="title"/>
          </p:nvPr>
        </p:nvSpPr>
        <p:spPr bwMode="auto">
          <a:xfrm>
            <a:off x="0" y="0"/>
            <a:ext cx="7019925" cy="476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Tree>
    <p:extLst>
      <p:ext uri="{BB962C8B-B14F-4D97-AF65-F5344CB8AC3E}">
        <p14:creationId xmlns:p14="http://schemas.microsoft.com/office/powerpoint/2010/main" val="17081660"/>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hf hdr="0" ftr="0" dt="0"/>
  <p:txStyles>
    <p:titleStyle>
      <a:lvl1pPr algn="l" rtl="0" eaLnBrk="0" fontAlgn="base" hangingPunct="0">
        <a:spcBef>
          <a:spcPct val="0"/>
        </a:spcBef>
        <a:spcAft>
          <a:spcPct val="0"/>
        </a:spcAft>
        <a:defRPr kumimoji="1" sz="2800">
          <a:solidFill>
            <a:srgbClr val="4087C8"/>
          </a:solidFill>
          <a:latin typeface="+mj-lt"/>
          <a:ea typeface="+mj-ea"/>
          <a:cs typeface="+mj-cs"/>
        </a:defRPr>
      </a:lvl1pPr>
      <a:lvl2pPr algn="l" rtl="0" eaLnBrk="0" fontAlgn="base" hangingPunct="0">
        <a:spcBef>
          <a:spcPct val="0"/>
        </a:spcBef>
        <a:spcAft>
          <a:spcPct val="0"/>
        </a:spcAft>
        <a:defRPr kumimoji="1" sz="2800">
          <a:solidFill>
            <a:srgbClr val="4087C8"/>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rgbClr val="4087C8"/>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rgbClr val="4087C8"/>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rgbClr val="4087C8"/>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rgbClr val="4087C8"/>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rgbClr val="4087C8"/>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rgbClr val="4087C8"/>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rgbClr val="4087C8"/>
          </a:solidFill>
          <a:latin typeface="HGP創英角ｺﾞｼｯｸUB" pitchFamily="50" charset="-128"/>
          <a:ea typeface="HGP創英角ｺﾞｼｯｸUB"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6935BDF-CF94-C7E4-5B80-CD0D1641E800}"/>
              </a:ext>
            </a:extLst>
          </p:cNvPr>
          <p:cNvSpPr txBox="1"/>
          <p:nvPr/>
        </p:nvSpPr>
        <p:spPr>
          <a:xfrm>
            <a:off x="179992" y="1683175"/>
            <a:ext cx="4320000" cy="4945669"/>
          </a:xfrm>
          <a:prstGeom prst="rect">
            <a:avLst/>
          </a:prstGeom>
          <a:noFill/>
          <a:ln w="19050">
            <a:solidFill>
              <a:schemeClr val="tx1">
                <a:lumMod val="65000"/>
                <a:lumOff val="35000"/>
              </a:schemeClr>
            </a:solidFill>
          </a:ln>
        </p:spPr>
        <p:txBody>
          <a:bodyPr wrap="square" rtlCol="0" anchor="t">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a:cs typeface="+mn-cs"/>
              </a:rPr>
              <a:t>（１）業務のマネジメント戦略</a:t>
            </a:r>
            <a:endParaRPr kumimoji="1" lang="ja-JP" altLang="en-US" sz="300" b="0" i="0" u="none" strike="noStrike" kern="1200" cap="none" spc="0" normalizeH="0" baseline="0" noProof="0" dirty="0">
              <a:ln>
                <a:noFill/>
              </a:ln>
              <a:solidFill>
                <a:prstClr val="black"/>
              </a:solidFill>
              <a:effectLst/>
              <a:uLnTx/>
              <a:uFillTx/>
              <a:latin typeface="Arial" charset="0"/>
              <a:ea typeface="ＭＳ Ｐゴシック" charset="-128"/>
              <a:cs typeface="+mn-cs"/>
            </a:endParaRPr>
          </a:p>
        </p:txBody>
      </p:sp>
      <p:sp>
        <p:nvSpPr>
          <p:cNvPr id="49" name="テキスト ボックス 48">
            <a:extLst>
              <a:ext uri="{FF2B5EF4-FFF2-40B4-BE49-F238E27FC236}">
                <a16:creationId xmlns:a16="http://schemas.microsoft.com/office/drawing/2014/main" id="{5FACA532-B5C5-6ACD-3E1B-AA94CA1C1E0A}"/>
              </a:ext>
            </a:extLst>
          </p:cNvPr>
          <p:cNvSpPr txBox="1"/>
          <p:nvPr/>
        </p:nvSpPr>
        <p:spPr>
          <a:xfrm>
            <a:off x="4627441" y="1683175"/>
            <a:ext cx="4320000" cy="2614522"/>
          </a:xfrm>
          <a:prstGeom prst="rect">
            <a:avLst/>
          </a:prstGeom>
          <a:noFill/>
          <a:ln w="19050">
            <a:solidFill>
              <a:schemeClr val="tx1">
                <a:lumMod val="65000"/>
                <a:lumOff val="35000"/>
              </a:schemeClr>
            </a:solidFill>
          </a:ln>
        </p:spPr>
        <p:txBody>
          <a:bodyPr wrap="square" rtlCol="0" anchor="t">
            <a:no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a:cs typeface="+mn-cs"/>
              </a:rPr>
              <a:t>（２）自治体の束</a:t>
            </a:r>
            <a:endParaRPr kumimoji="1" lang="ja-JP" altLang="en-US" sz="1600" b="0" i="0" u="none" strike="noStrike" kern="1200" cap="none" spc="0" normalizeH="0" baseline="0" noProof="0" dirty="0">
              <a:ln>
                <a:noFill/>
              </a:ln>
              <a:solidFill>
                <a:prstClr val="black"/>
              </a:solidFill>
              <a:effectLst/>
              <a:uLnTx/>
              <a:uFillTx/>
              <a:latin typeface="Arial" charset="0"/>
              <a:ea typeface="ＭＳ Ｐゴシック" charset="-128"/>
              <a:cs typeface="+mn-cs"/>
            </a:endParaRPr>
          </a:p>
        </p:txBody>
      </p:sp>
      <p:sp>
        <p:nvSpPr>
          <p:cNvPr id="4" name="タイトル 3">
            <a:extLst>
              <a:ext uri="{FF2B5EF4-FFF2-40B4-BE49-F238E27FC236}">
                <a16:creationId xmlns:a16="http://schemas.microsoft.com/office/drawing/2014/main" id="{486C91E1-EF69-851F-F754-1CDBB794CECD}"/>
              </a:ext>
            </a:extLst>
          </p:cNvPr>
          <p:cNvSpPr>
            <a:spLocks noGrp="1"/>
          </p:cNvSpPr>
          <p:nvPr>
            <p:ph type="title"/>
          </p:nvPr>
        </p:nvSpPr>
        <p:spPr>
          <a:xfrm>
            <a:off x="0" y="0"/>
            <a:ext cx="7884368" cy="476250"/>
          </a:xfrm>
        </p:spPr>
        <p:txBody>
          <a:bodyPr/>
          <a:lstStyle/>
          <a:p>
            <a:r>
              <a:rPr lang="ja-JP" altLang="en-US" sz="2400" dirty="0"/>
              <a:t>群マネの実施方針</a:t>
            </a:r>
            <a:endParaRPr lang="ja-JP" altLang="en-US" sz="1800" dirty="0"/>
          </a:p>
        </p:txBody>
      </p:sp>
      <p:sp>
        <p:nvSpPr>
          <p:cNvPr id="7" name="テキスト ボックス 6">
            <a:extLst>
              <a:ext uri="{FF2B5EF4-FFF2-40B4-BE49-F238E27FC236}">
                <a16:creationId xmlns:a16="http://schemas.microsoft.com/office/drawing/2014/main" id="{813E0197-1518-9C51-1C24-05F2E86A4635}"/>
              </a:ext>
            </a:extLst>
          </p:cNvPr>
          <p:cNvSpPr txBox="1"/>
          <p:nvPr/>
        </p:nvSpPr>
        <p:spPr>
          <a:xfrm>
            <a:off x="179992" y="940694"/>
            <a:ext cx="8784016" cy="360000"/>
          </a:xfrm>
          <a:prstGeom prst="rect">
            <a:avLst/>
          </a:prstGeom>
          <a:noFill/>
          <a:ln w="19050">
            <a:solidFill>
              <a:schemeClr val="tx1">
                <a:lumMod val="65000"/>
                <a:lumOff val="35000"/>
              </a:schemeClr>
            </a:solidFill>
          </a:ln>
        </p:spPr>
        <p:txBody>
          <a:bodyPr wrap="square" rtlCol="0" anchor="ctr">
            <a:no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「三大都市圏内でかつ核となる中心市が存在しない基礎自治体の広域連携」</a:t>
            </a:r>
            <a:endParaRPr kumimoji="1" lang="en-US" altLang="ja-JP" sz="1400" b="0"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14" name="テキスト ボックス 13">
            <a:extLst>
              <a:ext uri="{FF2B5EF4-FFF2-40B4-BE49-F238E27FC236}">
                <a16:creationId xmlns:a16="http://schemas.microsoft.com/office/drawing/2014/main" id="{EA40B495-9113-6729-E7D4-321829827994}"/>
              </a:ext>
            </a:extLst>
          </p:cNvPr>
          <p:cNvSpPr txBox="1"/>
          <p:nvPr/>
        </p:nvSpPr>
        <p:spPr>
          <a:xfrm>
            <a:off x="0" y="1314085"/>
            <a:ext cx="9144000" cy="338554"/>
          </a:xfrm>
          <a:prstGeom prst="rect">
            <a:avLst/>
          </a:prstGeom>
          <a:noFill/>
          <a:ln w="28575">
            <a:noFill/>
          </a:ln>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sysClr val="windowText" lastClr="000000"/>
                </a:solidFill>
                <a:effectLst/>
                <a:uLnTx/>
                <a:uFillTx/>
                <a:latin typeface="ＭＳ Ｐゴシック"/>
                <a:ea typeface="ＭＳ Ｐゴシック"/>
                <a:cs typeface="+mn-cs"/>
              </a:rPr>
              <a:t>［実施内容］</a:t>
            </a:r>
          </a:p>
        </p:txBody>
      </p:sp>
      <p:sp>
        <p:nvSpPr>
          <p:cNvPr id="15" name="テキスト ボックス 14">
            <a:extLst>
              <a:ext uri="{FF2B5EF4-FFF2-40B4-BE49-F238E27FC236}">
                <a16:creationId xmlns:a16="http://schemas.microsoft.com/office/drawing/2014/main" id="{4E2661C0-99A1-0115-AA8B-AE0D5CC21BAD}"/>
              </a:ext>
            </a:extLst>
          </p:cNvPr>
          <p:cNvSpPr txBox="1"/>
          <p:nvPr/>
        </p:nvSpPr>
        <p:spPr>
          <a:xfrm>
            <a:off x="179992" y="1877457"/>
            <a:ext cx="4320000" cy="307777"/>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ＭＳ Ｐゴシック"/>
                <a:ea typeface="ＭＳ Ｐゴシック"/>
                <a:cs typeface="+mn-cs"/>
              </a:rPr>
              <a:t>①対象範囲</a:t>
            </a:r>
            <a:r>
              <a:rPr kumimoji="1" lang="ja-JP" altLang="en-US" sz="1200" b="0" i="0" u="none" strike="noStrike" kern="1200" cap="none" spc="0" normalizeH="0" baseline="0" noProof="0" dirty="0">
                <a:ln>
                  <a:noFill/>
                </a:ln>
                <a:solidFill>
                  <a:prstClr val="black"/>
                </a:solidFill>
                <a:effectLst/>
                <a:uLnTx/>
                <a:uFillTx/>
                <a:latin typeface="ＭＳ Ｐゴシック"/>
                <a:ea typeface="ＭＳ Ｐゴシック"/>
                <a:cs typeface="+mn-cs"/>
              </a:rPr>
              <a:t>（インフラ分野</a:t>
            </a:r>
            <a:r>
              <a:rPr kumimoji="1" lang="en-US" altLang="ja-JP" sz="1200" b="0" i="0" u="none" strike="noStrike" kern="1200" cap="none" spc="0" normalizeH="0" baseline="0" noProof="0" dirty="0">
                <a:ln>
                  <a:noFill/>
                </a:ln>
                <a:solidFill>
                  <a:prstClr val="black"/>
                </a:solidFill>
                <a:effectLst/>
                <a:uLnTx/>
                <a:uFillTx/>
                <a:latin typeface="ＭＳ Ｐゴシック"/>
                <a:ea typeface="ＭＳ Ｐゴシック"/>
                <a:cs typeface="+mn-cs"/>
              </a:rPr>
              <a:t>×</a:t>
            </a:r>
            <a:r>
              <a:rPr kumimoji="1" lang="ja-JP" altLang="en-US" sz="1200" b="0" i="0" u="none" strike="noStrike" kern="1200" cap="none" spc="0" normalizeH="0" baseline="0" noProof="0" dirty="0">
                <a:ln>
                  <a:noFill/>
                </a:ln>
                <a:solidFill>
                  <a:prstClr val="black"/>
                </a:solidFill>
                <a:effectLst/>
                <a:uLnTx/>
                <a:uFillTx/>
                <a:latin typeface="ＭＳ Ｐゴシック"/>
                <a:ea typeface="ＭＳ Ｐゴシック"/>
                <a:cs typeface="+mn-cs"/>
              </a:rPr>
              <a:t>業務プロセス）</a:t>
            </a:r>
            <a:endParaRPr kumimoji="1" lang="en-US" altLang="ja-JP" sz="1200" b="0" i="0" u="none" strike="noStrike" kern="1200" cap="none" spc="0" normalizeH="0" baseline="0" noProof="0" dirty="0">
              <a:ln>
                <a:noFill/>
              </a:ln>
              <a:solidFill>
                <a:prstClr val="black"/>
              </a:solidFill>
              <a:effectLst/>
              <a:uLnTx/>
              <a:uFillTx/>
              <a:latin typeface="ＭＳ Ｐゴシック"/>
              <a:ea typeface="ＭＳ Ｐゴシック"/>
              <a:cs typeface="+mn-cs"/>
            </a:endParaRPr>
          </a:p>
        </p:txBody>
      </p:sp>
      <p:sp>
        <p:nvSpPr>
          <p:cNvPr id="17" name="テキスト ボックス 16">
            <a:extLst>
              <a:ext uri="{FF2B5EF4-FFF2-40B4-BE49-F238E27FC236}">
                <a16:creationId xmlns:a16="http://schemas.microsoft.com/office/drawing/2014/main" id="{89051364-4E78-1BC3-409D-76F1D4661FAB}"/>
              </a:ext>
            </a:extLst>
          </p:cNvPr>
          <p:cNvSpPr txBox="1"/>
          <p:nvPr/>
        </p:nvSpPr>
        <p:spPr>
          <a:xfrm>
            <a:off x="179992" y="5877272"/>
            <a:ext cx="4320000" cy="744114"/>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ＭＳ Ｐゴシック"/>
                <a:ea typeface="ＭＳ Ｐゴシック"/>
                <a:cs typeface="+mn-cs"/>
              </a:rPr>
              <a:t>②発注方式等</a:t>
            </a:r>
            <a:endParaRPr kumimoji="1" lang="en-US" altLang="ja-JP" sz="1400"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285750" marR="0" lvl="0" indent="-285750" algn="just" defTabSz="914400" rtl="0" eaLnBrk="1" fontAlgn="base" latinLnBrk="0" hangingPunct="1">
              <a:lnSpc>
                <a:spcPct val="100000"/>
              </a:lnSpc>
              <a:spcBef>
                <a:spcPct val="0"/>
              </a:spcBef>
              <a:spcAft>
                <a:spcPct val="0"/>
              </a:spcAft>
              <a:buClrTx/>
              <a:buSzTx/>
              <a:buFont typeface="Wingdings" panose="05000000000000000000" pitchFamily="2" charset="2"/>
              <a:buChar char="p"/>
              <a:tabLst/>
              <a:defRPr/>
            </a:pPr>
            <a:r>
              <a:rPr kumimoji="1" lang="ja-JP" altLang="en-US" sz="1200" b="0" i="0" u="none" strike="noStrike" kern="1200" cap="none" spc="0" normalizeH="0" baseline="0" noProof="0" dirty="0">
                <a:ln>
                  <a:noFill/>
                </a:ln>
                <a:solidFill>
                  <a:prstClr val="black"/>
                </a:solidFill>
                <a:effectLst/>
                <a:uLnTx/>
                <a:uFillTx/>
                <a:latin typeface="ＭＳ Ｐゴシック"/>
                <a:ea typeface="ＭＳ Ｐゴシック"/>
                <a:cs typeface="+mn-cs"/>
              </a:rPr>
              <a:t>契約期間の複数年化：</a:t>
            </a:r>
            <a:r>
              <a:rPr kumimoji="1" lang="en-US" altLang="ja-JP" sz="1200" b="0" i="0" u="none" strike="noStrike" kern="1200" cap="none" spc="0" normalizeH="0" baseline="0" noProof="0" dirty="0">
                <a:ln>
                  <a:noFill/>
                </a:ln>
                <a:solidFill>
                  <a:prstClr val="black"/>
                </a:solidFill>
                <a:effectLst/>
                <a:uLnTx/>
                <a:uFillTx/>
                <a:latin typeface="ＭＳ Ｐゴシック"/>
                <a:ea typeface="ＭＳ Ｐゴシック"/>
                <a:cs typeface="+mn-cs"/>
              </a:rPr>
              <a:t>R7</a:t>
            </a:r>
            <a:r>
              <a:rPr kumimoji="1" lang="ja-JP" altLang="en-US" sz="1200" b="0" i="0" u="none" strike="noStrike" kern="1200" cap="none" spc="0" normalizeH="0" baseline="0" noProof="0" dirty="0">
                <a:ln>
                  <a:noFill/>
                </a:ln>
                <a:solidFill>
                  <a:prstClr val="black"/>
                </a:solidFill>
                <a:effectLst/>
                <a:uLnTx/>
                <a:uFillTx/>
                <a:latin typeface="ＭＳ Ｐゴシック"/>
                <a:ea typeface="ＭＳ Ｐゴシック"/>
                <a:cs typeface="+mn-cs"/>
              </a:rPr>
              <a:t>無、</a:t>
            </a:r>
            <a:r>
              <a:rPr kumimoji="1" lang="en-US" altLang="ja-JP" sz="1200" b="0" i="0" u="none" strike="noStrike" kern="1200" cap="none" spc="0" normalizeH="0" baseline="0" noProof="0" dirty="0">
                <a:ln>
                  <a:noFill/>
                </a:ln>
                <a:solidFill>
                  <a:prstClr val="black"/>
                </a:solidFill>
                <a:effectLst/>
                <a:uLnTx/>
                <a:uFillTx/>
                <a:latin typeface="ＭＳ Ｐゴシック"/>
                <a:ea typeface="ＭＳ Ｐゴシック"/>
                <a:cs typeface="+mn-cs"/>
              </a:rPr>
              <a:t>R8</a:t>
            </a:r>
            <a:r>
              <a:rPr kumimoji="1" lang="ja-JP" altLang="en-US" sz="1200" b="0" i="0" u="none" strike="noStrike" kern="1200" cap="none" spc="0" normalizeH="0" baseline="0" noProof="0" dirty="0">
                <a:ln>
                  <a:noFill/>
                </a:ln>
                <a:solidFill>
                  <a:prstClr val="black"/>
                </a:solidFill>
                <a:effectLst/>
                <a:uLnTx/>
                <a:uFillTx/>
                <a:latin typeface="ＭＳ Ｐゴシック"/>
                <a:ea typeface="ＭＳ Ｐゴシック"/>
                <a:cs typeface="+mn-cs"/>
              </a:rPr>
              <a:t>以降検討中</a:t>
            </a:r>
          </a:p>
          <a:p>
            <a:pPr marL="0" marR="0" lvl="0" indent="0" algn="l" defTabSz="914400" rtl="0" eaLnBrk="1" fontAlgn="base" latinLnBrk="0" hangingPunct="1">
              <a:lnSpc>
                <a:spcPts val="8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prstClr val="black"/>
              </a:solidFill>
              <a:effectLst/>
              <a:highlight>
                <a:srgbClr val="FFFF00"/>
              </a:highlight>
              <a:uLnTx/>
              <a:uFillTx/>
              <a:latin typeface="ＭＳ Ｐゴシック"/>
              <a:ea typeface="ＭＳ Ｐゴシック"/>
              <a:cs typeface="+mn-cs"/>
            </a:endParaRPr>
          </a:p>
          <a:p>
            <a:pPr marL="285750" marR="0" lvl="0" indent="-285750" algn="l" defTabSz="914400" rtl="0" eaLnBrk="1" fontAlgn="base" latinLnBrk="0" hangingPunct="1">
              <a:lnSpc>
                <a:spcPts val="800"/>
              </a:lnSpc>
              <a:spcBef>
                <a:spcPct val="0"/>
              </a:spcBef>
              <a:spcAft>
                <a:spcPct val="0"/>
              </a:spcAft>
              <a:buClrTx/>
              <a:buSzTx/>
              <a:buFont typeface="Wingdings" panose="05000000000000000000" pitchFamily="2" charset="2"/>
              <a:buChar char="p"/>
              <a:tabLst/>
              <a:defRPr/>
            </a:pPr>
            <a:r>
              <a:rPr kumimoji="1" lang="ja-JP" altLang="en-US" sz="1200" b="0" i="0" u="none" strike="noStrike" kern="1200" cap="none" spc="0" normalizeH="0" baseline="0" noProof="0" dirty="0">
                <a:ln>
                  <a:noFill/>
                </a:ln>
                <a:solidFill>
                  <a:prstClr val="black"/>
                </a:solidFill>
                <a:effectLst/>
                <a:uLnTx/>
                <a:uFillTx/>
                <a:latin typeface="ＭＳ Ｐゴシック"/>
                <a:ea typeface="ＭＳ Ｐゴシック"/>
                <a:cs typeface="+mn-cs"/>
              </a:rPr>
              <a:t>性能規定の導入　　　 ：有</a:t>
            </a:r>
            <a:r>
              <a:rPr kumimoji="1" lang="ja-JP" altLang="en-US" sz="1050" b="0" i="0" u="none" strike="noStrike" kern="1200" cap="none" spc="0" normalizeH="0" baseline="0" noProof="0" dirty="0">
                <a:ln>
                  <a:noFill/>
                </a:ln>
                <a:solidFill>
                  <a:prstClr val="black"/>
                </a:solidFill>
                <a:effectLst/>
                <a:uLnTx/>
                <a:uFillTx/>
                <a:latin typeface="ＭＳ Ｐゴシック"/>
                <a:ea typeface="ＭＳ Ｐゴシック"/>
                <a:cs typeface="+mn-cs"/>
              </a:rPr>
              <a:t>（●●業務） </a:t>
            </a:r>
            <a:r>
              <a:rPr kumimoji="1" lang="ja-JP" altLang="en-US" sz="1200" b="0" i="0" u="none" strike="noStrike" kern="1200" cap="none" spc="0" normalizeH="0" baseline="0" noProof="0" dirty="0">
                <a:ln>
                  <a:noFill/>
                </a:ln>
                <a:solidFill>
                  <a:prstClr val="black"/>
                </a:solidFill>
                <a:effectLst/>
                <a:uLnTx/>
                <a:uFillTx/>
                <a:latin typeface="ＭＳ Ｐゴシック"/>
                <a:ea typeface="ＭＳ Ｐゴシック"/>
                <a:cs typeface="+mn-cs"/>
              </a:rPr>
              <a:t>・ 無</a:t>
            </a:r>
            <a:endParaRPr kumimoji="1" lang="en-US" altLang="ja-JP" sz="1200" b="0" i="0" u="none" strike="noStrike" kern="1200" cap="none" spc="0" normalizeH="0" baseline="0" noProof="0" dirty="0">
              <a:ln>
                <a:noFill/>
              </a:ln>
              <a:solidFill>
                <a:prstClr val="black"/>
              </a:solidFill>
              <a:effectLst/>
              <a:uLnTx/>
              <a:uFillTx/>
              <a:latin typeface="ＭＳ Ｐゴシック"/>
              <a:ea typeface="ＭＳ Ｐゴシック"/>
              <a:cs typeface="+mn-cs"/>
            </a:endParaRPr>
          </a:p>
        </p:txBody>
      </p:sp>
      <p:sp>
        <p:nvSpPr>
          <p:cNvPr id="63" name="テキスト ボックス 62">
            <a:extLst>
              <a:ext uri="{FF2B5EF4-FFF2-40B4-BE49-F238E27FC236}">
                <a16:creationId xmlns:a16="http://schemas.microsoft.com/office/drawing/2014/main" id="{3C60AFBE-7600-8FE7-F2B3-1018755767CF}"/>
              </a:ext>
            </a:extLst>
          </p:cNvPr>
          <p:cNvSpPr txBox="1"/>
          <p:nvPr/>
        </p:nvSpPr>
        <p:spPr>
          <a:xfrm>
            <a:off x="4644365" y="4447640"/>
            <a:ext cx="4320000" cy="2181204"/>
          </a:xfrm>
          <a:prstGeom prst="rect">
            <a:avLst/>
          </a:prstGeom>
          <a:noFill/>
          <a:ln w="19050">
            <a:solidFill>
              <a:schemeClr val="tx1">
                <a:lumMod val="65000"/>
                <a:lumOff val="35000"/>
              </a:schemeClr>
            </a:solidFill>
          </a:ln>
        </p:spPr>
        <p:txBody>
          <a:bodyPr wrap="square" rtlCol="0" anchor="t">
            <a:no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a:cs typeface="+mn-cs"/>
              </a:rPr>
              <a:t>（３）技術者連携、データ連携</a:t>
            </a:r>
            <a:endParaRPr kumimoji="1" lang="ja-JP" altLang="en-US" sz="1600" b="0" i="0" u="none" strike="noStrike" kern="1200" cap="none" spc="0" normalizeH="0" baseline="0" noProof="0" dirty="0">
              <a:ln>
                <a:noFill/>
              </a:ln>
              <a:solidFill>
                <a:prstClr val="black"/>
              </a:solidFill>
              <a:effectLst/>
              <a:uLnTx/>
              <a:uFillTx/>
              <a:latin typeface="Arial" charset="0"/>
              <a:ea typeface="ＭＳ Ｐゴシック" charset="-128"/>
              <a:cs typeface="+mn-cs"/>
            </a:endParaRPr>
          </a:p>
        </p:txBody>
      </p:sp>
      <p:sp>
        <p:nvSpPr>
          <p:cNvPr id="64" name="テキスト ボックス 63">
            <a:extLst>
              <a:ext uri="{FF2B5EF4-FFF2-40B4-BE49-F238E27FC236}">
                <a16:creationId xmlns:a16="http://schemas.microsoft.com/office/drawing/2014/main" id="{1B75E9E0-78FD-FB47-3623-DE2CEDE0F28B}"/>
              </a:ext>
            </a:extLst>
          </p:cNvPr>
          <p:cNvSpPr txBox="1"/>
          <p:nvPr/>
        </p:nvSpPr>
        <p:spPr>
          <a:xfrm>
            <a:off x="4672188" y="3859825"/>
            <a:ext cx="4320000" cy="430887"/>
          </a:xfrm>
          <a:prstGeom prst="rect">
            <a:avLst/>
          </a:prstGeom>
          <a:noFill/>
        </p:spPr>
        <p:txBody>
          <a:bodyPr wrap="square">
            <a:spAutoFit/>
          </a:bodyPr>
          <a:lstStyle/>
          <a:p>
            <a:pPr marL="171450" marR="0" lvl="0" indent="-171450" algn="just" defTabSz="914400" rtl="0" eaLnBrk="1" fontAlgn="base" latinLnBrk="0" hangingPunct="1">
              <a:lnSpc>
                <a:spcPct val="100000"/>
              </a:lnSpc>
              <a:spcBef>
                <a:spcPct val="0"/>
              </a:spcBef>
              <a:spcAft>
                <a:spcPct val="0"/>
              </a:spcAft>
              <a:buClrTx/>
              <a:buSzTx/>
              <a:buFont typeface="Wingdings" panose="05000000000000000000" pitchFamily="2" charset="2"/>
              <a:buChar char="p"/>
              <a:tabLst/>
              <a:defRPr/>
            </a:pPr>
            <a:r>
              <a:rPr kumimoji="1" lang="ja-JP" altLang="en-US" sz="1100" b="0" i="0" u="none" strike="noStrike" kern="1200" cap="none" spc="0" normalizeH="0" baseline="0" noProof="0" dirty="0">
                <a:ln>
                  <a:noFill/>
                </a:ln>
                <a:solidFill>
                  <a:prstClr val="black"/>
                </a:solidFill>
                <a:effectLst/>
                <a:uLnTx/>
                <a:uFillTx/>
                <a:latin typeface="ＭＳ Ｐゴシック"/>
                <a:ea typeface="ＭＳ Ｐゴシック"/>
                <a:cs typeface="+mn-cs"/>
              </a:rPr>
              <a:t>地方自治法上の共同処理制度の適用：有・無</a:t>
            </a:r>
            <a:endParaRPr kumimoji="1" lang="en-US" altLang="ja-JP" sz="1100"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171450" marR="0" lvl="0" indent="-171450" algn="just" defTabSz="914400" rtl="0" eaLnBrk="1" fontAlgn="base" latinLnBrk="0" hangingPunct="1">
              <a:lnSpc>
                <a:spcPct val="100000"/>
              </a:lnSpc>
              <a:spcBef>
                <a:spcPct val="0"/>
              </a:spcBef>
              <a:spcAft>
                <a:spcPct val="0"/>
              </a:spcAft>
              <a:buClrTx/>
              <a:buSzTx/>
              <a:buFont typeface="Wingdings" panose="05000000000000000000" pitchFamily="2" charset="2"/>
              <a:buChar char="p"/>
              <a:tabLst/>
              <a:defRPr/>
            </a:pPr>
            <a:r>
              <a:rPr kumimoji="1" lang="ja-JP" altLang="en-US" sz="1100" b="0" i="0" u="none" strike="noStrike" kern="1200" cap="none" spc="0" normalizeH="0" baseline="0" noProof="0" dirty="0">
                <a:ln>
                  <a:noFill/>
                </a:ln>
                <a:solidFill>
                  <a:prstClr val="black"/>
                </a:solidFill>
                <a:effectLst/>
                <a:uLnTx/>
                <a:uFillTx/>
                <a:latin typeface="ＭＳ Ｐゴシック"/>
                <a:ea typeface="ＭＳ Ｐゴシック"/>
                <a:cs typeface="+mn-cs"/>
              </a:rPr>
              <a:t>連携協力道路制度の活用：有・無</a:t>
            </a:r>
          </a:p>
        </p:txBody>
      </p:sp>
      <p:sp>
        <p:nvSpPr>
          <p:cNvPr id="65" name="テキスト ボックス 64">
            <a:extLst>
              <a:ext uri="{FF2B5EF4-FFF2-40B4-BE49-F238E27FC236}">
                <a16:creationId xmlns:a16="http://schemas.microsoft.com/office/drawing/2014/main" id="{20BACAD6-7A67-0278-4263-CB87B40CC66D}"/>
              </a:ext>
            </a:extLst>
          </p:cNvPr>
          <p:cNvSpPr txBox="1"/>
          <p:nvPr/>
        </p:nvSpPr>
        <p:spPr>
          <a:xfrm>
            <a:off x="365886" y="4987270"/>
            <a:ext cx="4062097" cy="959663"/>
          </a:xfrm>
          <a:prstGeom prst="rect">
            <a:avLst/>
          </a:prstGeom>
          <a:noFill/>
          <a:ln>
            <a:noFill/>
          </a:ln>
        </p:spPr>
        <p:txBody>
          <a:bodyPr wrap="square" lIns="33231" tIns="33231" rIns="33231" bIns="33231">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9BBB59">
                    <a:lumMod val="75000"/>
                  </a:srgbClr>
                </a:solidFill>
                <a:effectLst/>
                <a:uLnTx/>
                <a:uFillTx/>
                <a:latin typeface="ＭＳ Ｐゴシック"/>
                <a:ea typeface="ＭＳ Ｐゴシック"/>
                <a:cs typeface="+mn-cs"/>
              </a:rPr>
              <a:t>■</a:t>
            </a:r>
            <a:r>
              <a:rPr kumimoji="1" lang="ja-JP" altLang="en-US" sz="900" b="0" i="0" u="none" strike="noStrike" kern="1200" cap="none" spc="0" normalizeH="0" baseline="0" noProof="0" dirty="0">
                <a:ln>
                  <a:noFill/>
                </a:ln>
                <a:solidFill>
                  <a:srgbClr val="0070C0"/>
                </a:solidFill>
                <a:effectLst/>
                <a:uLnTx/>
                <a:uFillTx/>
                <a:latin typeface="ＭＳ Ｐゴシック"/>
                <a:ea typeface="ＭＳ Ｐゴシック"/>
                <a:cs typeface="+mn-cs"/>
              </a:rPr>
              <a:t> </a:t>
            </a:r>
            <a:r>
              <a:rPr kumimoji="1" lang="en-US" altLang="ja-JP" sz="900" b="0" i="0" u="none" strike="noStrike" kern="1200" cap="none" spc="0" normalizeH="0" baseline="0" noProof="0" dirty="0">
                <a:ln>
                  <a:noFill/>
                </a:ln>
                <a:solidFill>
                  <a:srgbClr val="9BBB59">
                    <a:lumMod val="75000"/>
                  </a:srgbClr>
                </a:solidFill>
                <a:effectLst/>
                <a:uLnTx/>
                <a:uFillTx/>
                <a:latin typeface="ＭＳ Ｐゴシック"/>
                <a:ea typeface="ＭＳ Ｐゴシック"/>
                <a:cs typeface="+mn-cs"/>
              </a:rPr>
              <a:t>R7</a:t>
            </a:r>
            <a:r>
              <a:rPr kumimoji="1" lang="ja-JP" altLang="en-US" sz="900" b="0" i="0" u="none" strike="noStrike" kern="1200" cap="none" spc="0" normalizeH="0" baseline="0" noProof="0" dirty="0">
                <a:ln>
                  <a:noFill/>
                </a:ln>
                <a:solidFill>
                  <a:srgbClr val="9BBB59">
                    <a:lumMod val="75000"/>
                  </a:srgbClr>
                </a:solidFill>
                <a:effectLst/>
                <a:uLnTx/>
                <a:uFillTx/>
                <a:latin typeface="ＭＳ Ｐゴシック"/>
                <a:ea typeface="ＭＳ Ｐゴシック"/>
                <a:cs typeface="+mn-cs"/>
              </a:rPr>
              <a:t>年度モデル事業の実装済</a:t>
            </a:r>
            <a:endParaRPr kumimoji="1" lang="en-US" altLang="ja-JP" sz="900" b="0" i="0" u="none" strike="noStrike" kern="1200" cap="none" spc="0" normalizeH="0" baseline="0" noProof="0" dirty="0">
              <a:ln>
                <a:noFill/>
              </a:ln>
              <a:solidFill>
                <a:srgbClr val="FF0000"/>
              </a:solidFill>
              <a:effectLst/>
              <a:uLnTx/>
              <a:uFillTx/>
              <a:latin typeface="ＭＳ Ｐゴシック"/>
              <a:ea typeface="ＭＳ Ｐゴシック"/>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9BBB59">
                    <a:lumMod val="75000"/>
                  </a:srgbClr>
                </a:solidFill>
                <a:effectLst/>
                <a:uLnTx/>
                <a:uFillTx/>
                <a:latin typeface="ＭＳ Ｐゴシック"/>
                <a:ea typeface="ＭＳ Ｐゴシック"/>
                <a:cs typeface="+mn-cs"/>
              </a:rPr>
              <a:t>　　道路：</a:t>
            </a:r>
            <a:r>
              <a:rPr kumimoji="1" lang="zh-TW" altLang="en-US" sz="800" b="0" i="0" u="none" strike="noStrike" kern="1200" cap="none" spc="0" normalizeH="0" baseline="0" noProof="0" dirty="0">
                <a:ln>
                  <a:noFill/>
                </a:ln>
                <a:solidFill>
                  <a:srgbClr val="9BBB59">
                    <a:lumMod val="75000"/>
                  </a:srgbClr>
                </a:solidFill>
                <a:effectLst/>
                <a:uLnTx/>
                <a:uFillTx/>
                <a:latin typeface="ＭＳ Ｐゴシック"/>
                <a:ea typeface="ＭＳ Ｐゴシック"/>
                <a:cs typeface="+mn-cs"/>
              </a:rPr>
              <a:t>路面状況調査</a:t>
            </a:r>
            <a:r>
              <a:rPr kumimoji="1" lang="ja-JP" altLang="en-US" sz="800" b="0" i="0" u="none" strike="noStrike" kern="1200" cap="none" spc="0" normalizeH="0" baseline="0" noProof="0" dirty="0" err="1">
                <a:ln>
                  <a:noFill/>
                </a:ln>
                <a:solidFill>
                  <a:srgbClr val="9BBB59">
                    <a:lumMod val="75000"/>
                  </a:srgbClr>
                </a:solidFill>
                <a:effectLst/>
                <a:uLnTx/>
                <a:uFillTx/>
                <a:latin typeface="ＭＳ Ｐゴシック"/>
                <a:ea typeface="ＭＳ Ｐゴシック"/>
                <a:cs typeface="+mn-cs"/>
              </a:rPr>
              <a:t>、</a:t>
            </a:r>
            <a:r>
              <a:rPr kumimoji="1" lang="ja-JP" altLang="en-US" sz="800" b="0" i="0" u="none" strike="noStrike" kern="1200" cap="none" spc="0" normalizeH="0" baseline="0" noProof="0" dirty="0">
                <a:ln>
                  <a:noFill/>
                </a:ln>
                <a:solidFill>
                  <a:srgbClr val="9BBB59">
                    <a:lumMod val="75000"/>
                  </a:srgbClr>
                </a:solidFill>
                <a:effectLst/>
                <a:uLnTx/>
                <a:uFillTx/>
                <a:latin typeface="ＭＳ Ｐゴシック"/>
                <a:ea typeface="ＭＳ Ｐゴシック"/>
                <a:cs typeface="+mn-cs"/>
              </a:rPr>
              <a:t>公園：遊具点検、下水道：</a:t>
            </a:r>
            <a:r>
              <a:rPr kumimoji="1" lang="zh-TW" altLang="en-US" sz="800" b="0" i="0" u="none" strike="noStrike" kern="1200" cap="none" spc="0" normalizeH="0" baseline="0" noProof="0" dirty="0">
                <a:ln>
                  <a:noFill/>
                </a:ln>
                <a:solidFill>
                  <a:srgbClr val="9BBB59">
                    <a:lumMod val="75000"/>
                  </a:srgbClr>
                </a:solidFill>
                <a:effectLst/>
                <a:uLnTx/>
                <a:uFillTx/>
                <a:latin typeface="ＭＳ Ｐゴシック"/>
                <a:ea typeface="ＭＳ Ｐゴシック"/>
                <a:cs typeface="+mn-cs"/>
              </a:rPr>
              <a:t>事業場排水規制業務</a:t>
            </a:r>
            <a:endParaRPr kumimoji="1" lang="en-US" altLang="ja-JP" sz="400" b="0" i="0" u="none" strike="noStrike" kern="1200" cap="none" spc="0" normalizeH="0" baseline="0" noProof="0" dirty="0">
              <a:ln>
                <a:noFill/>
              </a:ln>
              <a:solidFill>
                <a:srgbClr val="9BBB59">
                  <a:lumMod val="75000"/>
                </a:srgbClr>
              </a:solidFill>
              <a:effectLst/>
              <a:uLnTx/>
              <a:uFillTx/>
              <a:latin typeface="ＭＳ Ｐゴシック"/>
              <a:ea typeface="ＭＳ Ｐゴシック"/>
              <a:cs typeface="+mn-cs"/>
            </a:endParaRPr>
          </a:p>
          <a:p>
            <a:pPr marL="0" marR="0" lvl="0" indent="0" algn="just" defTabSz="844083"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4BACC6">
                    <a:lumMod val="75000"/>
                  </a:srgbClr>
                </a:solidFill>
                <a:effectLst/>
                <a:uLnTx/>
                <a:uFillTx/>
                <a:latin typeface="ＭＳ Ｐゴシック"/>
                <a:ea typeface="ＭＳ Ｐゴシック"/>
                <a:cs typeface="+mn-cs"/>
              </a:rPr>
              <a:t>■ </a:t>
            </a:r>
            <a:r>
              <a:rPr kumimoji="1" lang="en-US" altLang="ja-JP" sz="900" b="0" i="0" u="none" strike="noStrike" kern="1200" cap="none" spc="0" normalizeH="0" baseline="0" noProof="0" dirty="0">
                <a:ln>
                  <a:noFill/>
                </a:ln>
                <a:solidFill>
                  <a:srgbClr val="4BACC6">
                    <a:lumMod val="75000"/>
                  </a:srgbClr>
                </a:solidFill>
                <a:effectLst/>
                <a:uLnTx/>
                <a:uFillTx/>
                <a:latin typeface="ＭＳ Ｐゴシック"/>
                <a:ea typeface="ＭＳ Ｐゴシック"/>
                <a:cs typeface="+mn-cs"/>
              </a:rPr>
              <a:t>R8</a:t>
            </a:r>
            <a:r>
              <a:rPr kumimoji="1" lang="ja-JP" altLang="en-US" sz="900" b="0" i="0" u="none" strike="noStrike" kern="1200" cap="none" spc="0" normalizeH="0" baseline="0" noProof="0" dirty="0">
                <a:ln>
                  <a:noFill/>
                </a:ln>
                <a:solidFill>
                  <a:srgbClr val="4BACC6">
                    <a:lumMod val="75000"/>
                  </a:srgbClr>
                </a:solidFill>
                <a:effectLst/>
                <a:uLnTx/>
                <a:uFillTx/>
                <a:latin typeface="ＭＳ Ｐゴシック"/>
                <a:ea typeface="ＭＳ Ｐゴシック"/>
                <a:cs typeface="+mn-cs"/>
              </a:rPr>
              <a:t>年度以降検討内容</a:t>
            </a:r>
            <a:endParaRPr kumimoji="1" lang="en-US" altLang="ja-JP" sz="900" b="0" i="0" u="none" strike="noStrike" kern="1200" cap="none" spc="0" normalizeH="0" baseline="0" noProof="0" dirty="0">
              <a:ln>
                <a:noFill/>
              </a:ln>
              <a:solidFill>
                <a:srgbClr val="4BACC6">
                  <a:lumMod val="75000"/>
                </a:srgbClr>
              </a:solidFill>
              <a:effectLst/>
              <a:uLnTx/>
              <a:uFillTx/>
              <a:latin typeface="ＭＳ Ｐゴシック"/>
              <a:ea typeface="ＭＳ Ｐゴシック"/>
              <a:cs typeface="+mn-cs"/>
            </a:endParaRPr>
          </a:p>
          <a:p>
            <a:pPr algn="just" defTabSz="844083">
              <a:defRPr/>
            </a:pPr>
            <a:r>
              <a:rPr kumimoji="1" lang="ja-JP" altLang="en-US" sz="800" b="0" i="0" u="none" strike="noStrike" kern="1200" cap="none" spc="0" normalizeH="0" baseline="0" noProof="0" dirty="0">
                <a:ln>
                  <a:noFill/>
                </a:ln>
                <a:solidFill>
                  <a:srgbClr val="4BACC6">
                    <a:lumMod val="75000"/>
                  </a:srgbClr>
                </a:solidFill>
                <a:effectLst/>
                <a:uLnTx/>
                <a:uFillTx/>
                <a:latin typeface="ＭＳ Ｐゴシック"/>
                <a:ea typeface="ＭＳ Ｐゴシック"/>
                <a:cs typeface="+mn-cs"/>
              </a:rPr>
              <a:t>　　道路：橋梁・附属物点検、巡回・軽作業包括管理、</a:t>
            </a:r>
            <a:endParaRPr kumimoji="1" lang="en-US" altLang="ja-JP" sz="800" b="0" i="0" u="none" strike="noStrike" kern="1200" cap="none" spc="0" normalizeH="0" baseline="0" noProof="0" dirty="0">
              <a:ln>
                <a:noFill/>
              </a:ln>
              <a:solidFill>
                <a:srgbClr val="4BACC6">
                  <a:lumMod val="75000"/>
                </a:srgbClr>
              </a:solidFill>
              <a:effectLst/>
              <a:uLnTx/>
              <a:uFillTx/>
              <a:latin typeface="ＭＳ Ｐゴシック"/>
              <a:ea typeface="ＭＳ Ｐゴシック"/>
              <a:cs typeface="+mn-cs"/>
            </a:endParaRPr>
          </a:p>
          <a:p>
            <a:pPr marL="0" marR="0" lvl="0" indent="0" algn="just" defTabSz="844083"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4BACC6">
                    <a:lumMod val="75000"/>
                  </a:srgbClr>
                </a:solidFill>
                <a:effectLst/>
                <a:uLnTx/>
                <a:uFillTx/>
                <a:latin typeface="ＭＳ Ｐゴシック"/>
                <a:ea typeface="ＭＳ Ｐゴシック"/>
                <a:cs typeface="+mn-cs"/>
              </a:rPr>
              <a:t>　　公園：維持管理・修繕業務、遊具点検・修繕</a:t>
            </a:r>
            <a:endParaRPr kumimoji="1" lang="ja-JP" altLang="en-US" sz="800" b="0" i="0" u="none" strike="noStrike" kern="1200" cap="none" spc="0" normalizeH="0" baseline="0" noProof="0" dirty="0">
              <a:ln>
                <a:noFill/>
              </a:ln>
              <a:solidFill>
                <a:srgbClr val="FF0000"/>
              </a:solidFill>
              <a:effectLst/>
              <a:uLnTx/>
              <a:uFillTx/>
              <a:latin typeface="ＭＳ Ｐゴシック"/>
              <a:ea typeface="ＭＳ Ｐゴシック"/>
              <a:cs typeface="+mn-cs"/>
            </a:endParaRPr>
          </a:p>
          <a:p>
            <a:pPr marL="0" marR="0" lvl="0" indent="0" algn="just" defTabSz="844083"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4BACC6">
                    <a:lumMod val="75000"/>
                  </a:srgbClr>
                </a:solidFill>
                <a:effectLst/>
                <a:uLnTx/>
                <a:uFillTx/>
                <a:latin typeface="ＭＳ Ｐゴシック"/>
                <a:ea typeface="ＭＳ Ｐゴシック"/>
                <a:cs typeface="+mn-cs"/>
              </a:rPr>
              <a:t>　　下水道：</a:t>
            </a:r>
            <a:r>
              <a:rPr kumimoji="1" lang="zh-TW" altLang="en-US" sz="800" b="0" i="0" u="none" strike="noStrike" kern="1200" cap="none" spc="0" normalizeH="0" baseline="0" noProof="0" dirty="0">
                <a:ln>
                  <a:noFill/>
                </a:ln>
                <a:solidFill>
                  <a:srgbClr val="4BACC6">
                    <a:lumMod val="75000"/>
                  </a:srgbClr>
                </a:solidFill>
                <a:effectLst/>
                <a:uLnTx/>
                <a:uFillTx/>
                <a:latin typeface="ＭＳ Ｐゴシック"/>
                <a:ea typeface="ＭＳ Ｐゴシック"/>
                <a:cs typeface="+mn-cs"/>
              </a:rPr>
              <a:t>排水設備</a:t>
            </a:r>
            <a:r>
              <a:rPr kumimoji="1" lang="ja-JP" altLang="en-US" sz="800" b="0" i="0" u="none" strike="noStrike" kern="1200" cap="none" spc="0" normalizeH="0" baseline="0" noProof="0" dirty="0">
                <a:ln>
                  <a:noFill/>
                </a:ln>
                <a:solidFill>
                  <a:srgbClr val="4BACC6">
                    <a:lumMod val="75000"/>
                  </a:srgbClr>
                </a:solidFill>
                <a:effectLst/>
                <a:uLnTx/>
                <a:uFillTx/>
                <a:latin typeface="ＭＳ Ｐゴシック"/>
                <a:ea typeface="ＭＳ Ｐゴシック"/>
                <a:cs typeface="+mn-cs"/>
              </a:rPr>
              <a:t>関連業務、不明水対策業務、経営・維持管理の共同化、</a:t>
            </a:r>
            <a:endParaRPr kumimoji="1" lang="en-US" altLang="ja-JP" sz="800" b="0" i="0" u="none" strike="noStrike" kern="1200" cap="none" spc="0" normalizeH="0" baseline="0" noProof="0" dirty="0">
              <a:ln>
                <a:noFill/>
              </a:ln>
              <a:solidFill>
                <a:srgbClr val="FF0000"/>
              </a:solidFill>
              <a:effectLst/>
              <a:uLnTx/>
              <a:uFillTx/>
              <a:latin typeface="ＭＳ Ｐゴシック"/>
              <a:ea typeface="ＭＳ Ｐゴシック"/>
              <a:cs typeface="+mn-cs"/>
            </a:endParaRPr>
          </a:p>
          <a:p>
            <a:pPr marL="0" marR="0" lvl="0" indent="0" algn="just" defTabSz="844083"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4BACC6">
                    <a:lumMod val="75000"/>
                  </a:srgbClr>
                </a:solidFill>
                <a:effectLst/>
                <a:uLnTx/>
                <a:uFillTx/>
                <a:latin typeface="ＭＳ Ｐゴシック"/>
                <a:ea typeface="ＭＳ Ｐゴシック"/>
                <a:cs typeface="+mn-cs"/>
              </a:rPr>
              <a:t>　　　　　　　</a:t>
            </a:r>
            <a:r>
              <a:rPr kumimoji="1" lang="ja-JP" altLang="en-US" sz="800" b="0" i="0" u="none" strike="noStrike" kern="1200" cap="none" spc="0" normalizeH="0" baseline="0" noProof="0" dirty="0">
                <a:ln>
                  <a:noFill/>
                </a:ln>
                <a:solidFill>
                  <a:schemeClr val="accent5">
                    <a:lumMod val="75000"/>
                  </a:schemeClr>
                </a:solidFill>
                <a:effectLst/>
                <a:uLnTx/>
                <a:uFillTx/>
                <a:latin typeface="ＭＳ Ｐゴシック"/>
                <a:ea typeface="ＭＳ Ｐゴシック"/>
                <a:cs typeface="+mn-cs"/>
              </a:rPr>
              <a:t>事業場排水規制業務</a:t>
            </a:r>
            <a:endParaRPr kumimoji="1" lang="zh-TW" altLang="en-US" sz="800" b="0" i="0" u="none" strike="noStrike" kern="1200" cap="none" spc="0" normalizeH="0" baseline="0" noProof="0" dirty="0">
              <a:ln>
                <a:noFill/>
              </a:ln>
              <a:solidFill>
                <a:schemeClr val="accent5">
                  <a:lumMod val="75000"/>
                </a:schemeClr>
              </a:solidFill>
              <a:effectLst/>
              <a:uLnTx/>
              <a:uFillTx/>
              <a:latin typeface="ＭＳ Ｐゴシック"/>
              <a:ea typeface="ＭＳ Ｐゴシック"/>
              <a:cs typeface="+mn-cs"/>
            </a:endParaRPr>
          </a:p>
        </p:txBody>
      </p:sp>
      <p:cxnSp>
        <p:nvCxnSpPr>
          <p:cNvPr id="68" name="直線コネクタ 67">
            <a:extLst>
              <a:ext uri="{FF2B5EF4-FFF2-40B4-BE49-F238E27FC236}">
                <a16:creationId xmlns:a16="http://schemas.microsoft.com/office/drawing/2014/main" id="{A94CDF16-0E6B-AFEB-8663-6142AEDA5204}"/>
              </a:ext>
            </a:extLst>
          </p:cNvPr>
          <p:cNvCxnSpPr>
            <a:cxnSpLocks/>
          </p:cNvCxnSpPr>
          <p:nvPr/>
        </p:nvCxnSpPr>
        <p:spPr>
          <a:xfrm>
            <a:off x="4719912" y="2689488"/>
            <a:ext cx="410056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9" name="テキスト ボックス 68">
            <a:extLst>
              <a:ext uri="{FF2B5EF4-FFF2-40B4-BE49-F238E27FC236}">
                <a16:creationId xmlns:a16="http://schemas.microsoft.com/office/drawing/2014/main" id="{AC763FAC-19B0-7830-0C92-7010FFBED222}"/>
              </a:ext>
            </a:extLst>
          </p:cNvPr>
          <p:cNvSpPr txBox="1"/>
          <p:nvPr/>
        </p:nvSpPr>
        <p:spPr>
          <a:xfrm>
            <a:off x="4798977" y="1989539"/>
            <a:ext cx="781135" cy="338554"/>
          </a:xfrm>
          <a:prstGeom prst="rect">
            <a:avLst/>
          </a:prstGeom>
          <a:solidFill>
            <a:schemeClr val="tx1"/>
          </a:solidFill>
        </p:spPr>
        <p:txBody>
          <a:bodyPr wrap="square" lIns="0" rIns="0">
            <a:spAutoFit/>
          </a:bodyPr>
          <a:lstStyle/>
          <a:p>
            <a:pPr marL="0" marR="0" lvl="0" indent="0" algn="ctr" defTabSz="844083" rtl="0" eaLnBrk="1" fontAlgn="base" latinLnBrk="0" hangingPunct="1">
              <a:lnSpc>
                <a:spcPct val="100000"/>
              </a:lnSpc>
              <a:spcBef>
                <a:spcPct val="0"/>
              </a:spcBef>
              <a:spcAft>
                <a:spcPct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モデル事業</a:t>
            </a:r>
            <a:endParaRPr kumimoji="1" lang="en-US" altLang="ja-JP" sz="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844083" rtl="0" eaLnBrk="1" fontAlgn="base" latinLnBrk="0" hangingPunct="1">
              <a:lnSpc>
                <a:spcPct val="100000"/>
              </a:lnSpc>
              <a:spcBef>
                <a:spcPct val="0"/>
              </a:spcBef>
              <a:spcAft>
                <a:spcPct val="0"/>
              </a:spcAft>
              <a:buClrTx/>
              <a:buSzTx/>
              <a:buFontTx/>
              <a:buNone/>
              <a:tabLst/>
              <a:defRPr/>
            </a:pPr>
            <a:r>
              <a:rPr kumimoji="1" lang="ja-JP" altLang="en-US" sz="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（道路）</a:t>
            </a:r>
            <a:endParaRPr kumimoji="1" lang="en-US" altLang="ja-JP" sz="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nvGrpSpPr>
          <p:cNvPr id="83" name="グループ化 82">
            <a:extLst>
              <a:ext uri="{FF2B5EF4-FFF2-40B4-BE49-F238E27FC236}">
                <a16:creationId xmlns:a16="http://schemas.microsoft.com/office/drawing/2014/main" id="{FDE3BFD3-78BF-6C17-46A4-03E2852A2B6D}"/>
              </a:ext>
            </a:extLst>
          </p:cNvPr>
          <p:cNvGrpSpPr/>
          <p:nvPr/>
        </p:nvGrpSpPr>
        <p:grpSpPr>
          <a:xfrm>
            <a:off x="5940154" y="2793944"/>
            <a:ext cx="2325534" cy="619744"/>
            <a:chOff x="5873249" y="3141100"/>
            <a:chExt cx="2519328" cy="671392"/>
          </a:xfrm>
        </p:grpSpPr>
        <p:sp>
          <p:nvSpPr>
            <p:cNvPr id="84" name="テキスト ボックス 83">
              <a:extLst>
                <a:ext uri="{FF2B5EF4-FFF2-40B4-BE49-F238E27FC236}">
                  <a16:creationId xmlns:a16="http://schemas.microsoft.com/office/drawing/2014/main" id="{3E75B65C-C95A-1DBC-2899-B906DDE3D447}"/>
                </a:ext>
              </a:extLst>
            </p:cNvPr>
            <p:cNvSpPr txBox="1"/>
            <p:nvPr/>
          </p:nvSpPr>
          <p:spPr>
            <a:xfrm>
              <a:off x="5873249" y="3141100"/>
              <a:ext cx="421198" cy="176130"/>
            </a:xfrm>
            <a:prstGeom prst="rect">
              <a:avLst/>
            </a:prstGeom>
            <a:solidFill>
              <a:schemeClr val="accent2"/>
            </a:solidFill>
            <a:ln>
              <a:noFill/>
            </a:ln>
          </p:spPr>
          <p:txBody>
            <a:bodyPr wrap="none" lIns="33231" tIns="0" rIns="33231" bIns="0" rtlCol="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923"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a:t>
              </a:r>
              <a:r>
                <a:rPr kumimoji="1" lang="ja-JP" altLang="en-US" sz="923"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市</a:t>
              </a:r>
              <a:endParaRPr kumimoji="1" lang="ja-JP" altLang="en-US" sz="18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5" name="テキスト ボックス 84">
              <a:extLst>
                <a:ext uri="{FF2B5EF4-FFF2-40B4-BE49-F238E27FC236}">
                  <a16:creationId xmlns:a16="http://schemas.microsoft.com/office/drawing/2014/main" id="{0AA64AD7-4D1C-6394-2F5B-6FB2A8D651B5}"/>
                </a:ext>
              </a:extLst>
            </p:cNvPr>
            <p:cNvSpPr txBox="1"/>
            <p:nvPr/>
          </p:nvSpPr>
          <p:spPr>
            <a:xfrm>
              <a:off x="6396174" y="3141100"/>
              <a:ext cx="421198" cy="176130"/>
            </a:xfrm>
            <a:prstGeom prst="rect">
              <a:avLst/>
            </a:prstGeom>
            <a:solidFill>
              <a:schemeClr val="accent2"/>
            </a:solidFill>
            <a:ln>
              <a:noFill/>
            </a:ln>
          </p:spPr>
          <p:txBody>
            <a:bodyPr wrap="none" lIns="33231" tIns="0" rIns="33231" bIns="0" rtlCol="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923"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B</a:t>
              </a:r>
              <a:r>
                <a:rPr kumimoji="1" lang="ja-JP" altLang="en-US" sz="923"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市</a:t>
              </a: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6" name="テキスト ボックス 85">
              <a:extLst>
                <a:ext uri="{FF2B5EF4-FFF2-40B4-BE49-F238E27FC236}">
                  <a16:creationId xmlns:a16="http://schemas.microsoft.com/office/drawing/2014/main" id="{37492CE6-46F1-5EC5-607D-FEAF093BFD39}"/>
                </a:ext>
              </a:extLst>
            </p:cNvPr>
            <p:cNvSpPr txBox="1"/>
            <p:nvPr/>
          </p:nvSpPr>
          <p:spPr>
            <a:xfrm>
              <a:off x="6923728" y="3141100"/>
              <a:ext cx="421198" cy="176130"/>
            </a:xfrm>
            <a:prstGeom prst="rect">
              <a:avLst/>
            </a:prstGeom>
            <a:solidFill>
              <a:schemeClr val="accent2"/>
            </a:solidFill>
            <a:ln>
              <a:noFill/>
            </a:ln>
          </p:spPr>
          <p:txBody>
            <a:bodyPr wrap="none" lIns="33231" tIns="0" rIns="33231" bIns="0" rtlCol="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923"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C</a:t>
              </a:r>
              <a:r>
                <a:rPr kumimoji="1" lang="ja-JP" altLang="en-US" sz="923"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市</a:t>
              </a: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7" name="テキスト ボックス 86">
              <a:extLst>
                <a:ext uri="{FF2B5EF4-FFF2-40B4-BE49-F238E27FC236}">
                  <a16:creationId xmlns:a16="http://schemas.microsoft.com/office/drawing/2014/main" id="{628626FF-E41D-BB28-EF6E-55354905ABE9}"/>
                </a:ext>
              </a:extLst>
            </p:cNvPr>
            <p:cNvSpPr txBox="1"/>
            <p:nvPr/>
          </p:nvSpPr>
          <p:spPr>
            <a:xfrm>
              <a:off x="7451283" y="3141100"/>
              <a:ext cx="421198" cy="176130"/>
            </a:xfrm>
            <a:prstGeom prst="rect">
              <a:avLst/>
            </a:prstGeom>
            <a:solidFill>
              <a:schemeClr val="accent2"/>
            </a:solidFill>
            <a:ln>
              <a:noFill/>
            </a:ln>
          </p:spPr>
          <p:txBody>
            <a:bodyPr wrap="none" lIns="33231" tIns="0" rIns="33231" bIns="0" rtlCol="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923"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D</a:t>
              </a:r>
              <a:r>
                <a:rPr kumimoji="1" lang="ja-JP" altLang="en-US" sz="923"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市</a:t>
              </a: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8" name="テキスト ボックス 87">
              <a:extLst>
                <a:ext uri="{FF2B5EF4-FFF2-40B4-BE49-F238E27FC236}">
                  <a16:creationId xmlns:a16="http://schemas.microsoft.com/office/drawing/2014/main" id="{B86A1131-7348-589A-0851-EA3547971626}"/>
                </a:ext>
              </a:extLst>
            </p:cNvPr>
            <p:cNvSpPr txBox="1"/>
            <p:nvPr/>
          </p:nvSpPr>
          <p:spPr>
            <a:xfrm>
              <a:off x="7971379" y="3141100"/>
              <a:ext cx="421198" cy="176130"/>
            </a:xfrm>
            <a:prstGeom prst="rect">
              <a:avLst/>
            </a:prstGeom>
            <a:solidFill>
              <a:schemeClr val="accent2"/>
            </a:solidFill>
            <a:ln>
              <a:noFill/>
            </a:ln>
          </p:spPr>
          <p:txBody>
            <a:bodyPr wrap="none" lIns="33231" tIns="0" rIns="33231" bIns="0" rtlCol="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923"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E</a:t>
              </a:r>
              <a:r>
                <a:rPr kumimoji="1" lang="ja-JP" altLang="en-US" sz="923"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市</a:t>
              </a:r>
              <a:endParaRPr kumimoji="1" lang="ja-JP" altLang="en-US" sz="18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cxnSp>
          <p:nvCxnSpPr>
            <p:cNvPr id="89" name="コネクタ: カギ線 56">
              <a:extLst>
                <a:ext uri="{FF2B5EF4-FFF2-40B4-BE49-F238E27FC236}">
                  <a16:creationId xmlns:a16="http://schemas.microsoft.com/office/drawing/2014/main" id="{2ED74480-13DA-B7C7-ADBD-5F536B1594E7}"/>
                </a:ext>
              </a:extLst>
            </p:cNvPr>
            <p:cNvCxnSpPr>
              <a:cxnSpLocks/>
              <a:stCxn id="84" idx="2"/>
              <a:endCxn id="95" idx="0"/>
            </p:cNvCxnSpPr>
            <p:nvPr/>
          </p:nvCxnSpPr>
          <p:spPr>
            <a:xfrm rot="16200000" flipH="1">
              <a:off x="6448331" y="2952747"/>
              <a:ext cx="319132" cy="1048098"/>
            </a:xfrm>
            <a:prstGeom prst="bentConnector3">
              <a:avLst/>
            </a:prstGeom>
            <a:ln>
              <a:solidFill>
                <a:schemeClr val="tx1"/>
              </a:solidFill>
              <a:tailEnd type="none" w="sm" len="sm"/>
            </a:ln>
          </p:spPr>
          <p:style>
            <a:lnRef idx="1">
              <a:schemeClr val="accent1"/>
            </a:lnRef>
            <a:fillRef idx="0">
              <a:schemeClr val="accent1"/>
            </a:fillRef>
            <a:effectRef idx="0">
              <a:schemeClr val="accent1"/>
            </a:effectRef>
            <a:fontRef idx="minor">
              <a:schemeClr val="tx1"/>
            </a:fontRef>
          </p:style>
        </p:cxnSp>
        <p:cxnSp>
          <p:nvCxnSpPr>
            <p:cNvPr id="90" name="コネクタ: カギ線 57">
              <a:extLst>
                <a:ext uri="{FF2B5EF4-FFF2-40B4-BE49-F238E27FC236}">
                  <a16:creationId xmlns:a16="http://schemas.microsoft.com/office/drawing/2014/main" id="{5ED74DC2-8084-8A7E-DB97-510BB2C8802A}"/>
                </a:ext>
              </a:extLst>
            </p:cNvPr>
            <p:cNvCxnSpPr>
              <a:cxnSpLocks/>
              <a:stCxn id="85" idx="2"/>
              <a:endCxn id="95" idx="0"/>
            </p:cNvCxnSpPr>
            <p:nvPr/>
          </p:nvCxnSpPr>
          <p:spPr>
            <a:xfrm rot="16200000" flipH="1">
              <a:off x="6709793" y="3214209"/>
              <a:ext cx="319132" cy="525173"/>
            </a:xfrm>
            <a:prstGeom prst="bentConnector3">
              <a:avLst>
                <a:gd name="adj1" fmla="val 50000"/>
              </a:avLst>
            </a:prstGeom>
            <a:ln>
              <a:solidFill>
                <a:schemeClr val="tx1"/>
              </a:solidFill>
              <a:tailEnd type="none" w="sm" len="sm"/>
            </a:ln>
          </p:spPr>
          <p:style>
            <a:lnRef idx="1">
              <a:schemeClr val="accent1"/>
            </a:lnRef>
            <a:fillRef idx="0">
              <a:schemeClr val="accent1"/>
            </a:fillRef>
            <a:effectRef idx="0">
              <a:schemeClr val="accent1"/>
            </a:effectRef>
            <a:fontRef idx="minor">
              <a:schemeClr val="tx1"/>
            </a:fontRef>
          </p:style>
        </p:cxnSp>
        <p:cxnSp>
          <p:nvCxnSpPr>
            <p:cNvPr id="91" name="コネクタ: カギ線 59">
              <a:extLst>
                <a:ext uri="{FF2B5EF4-FFF2-40B4-BE49-F238E27FC236}">
                  <a16:creationId xmlns:a16="http://schemas.microsoft.com/office/drawing/2014/main" id="{9DE1574A-EA34-54E6-7B72-3B1440D5EA19}"/>
                </a:ext>
              </a:extLst>
            </p:cNvPr>
            <p:cNvCxnSpPr>
              <a:cxnSpLocks/>
              <a:stCxn id="87" idx="2"/>
              <a:endCxn id="95" idx="0"/>
            </p:cNvCxnSpPr>
            <p:nvPr/>
          </p:nvCxnSpPr>
          <p:spPr>
            <a:xfrm rot="5400000">
              <a:off x="7237348" y="3211828"/>
              <a:ext cx="319132" cy="529936"/>
            </a:xfrm>
            <a:prstGeom prst="bentConnector3">
              <a:avLst>
                <a:gd name="adj1" fmla="val 50000"/>
              </a:avLst>
            </a:prstGeom>
            <a:ln>
              <a:solidFill>
                <a:schemeClr val="tx1"/>
              </a:solidFill>
              <a:tailEnd type="none" w="sm" len="sm"/>
            </a:ln>
          </p:spPr>
          <p:style>
            <a:lnRef idx="1">
              <a:schemeClr val="accent1"/>
            </a:lnRef>
            <a:fillRef idx="0">
              <a:schemeClr val="accent1"/>
            </a:fillRef>
            <a:effectRef idx="0">
              <a:schemeClr val="accent1"/>
            </a:effectRef>
            <a:fontRef idx="minor">
              <a:schemeClr val="tx1"/>
            </a:fontRef>
          </p:style>
        </p:cxnSp>
        <p:cxnSp>
          <p:nvCxnSpPr>
            <p:cNvPr id="92" name="コネクタ: カギ線 60">
              <a:extLst>
                <a:ext uri="{FF2B5EF4-FFF2-40B4-BE49-F238E27FC236}">
                  <a16:creationId xmlns:a16="http://schemas.microsoft.com/office/drawing/2014/main" id="{917E8670-5C18-5584-E8BF-EEC0F9F05F4C}"/>
                </a:ext>
              </a:extLst>
            </p:cNvPr>
            <p:cNvCxnSpPr>
              <a:cxnSpLocks/>
              <a:stCxn id="88" idx="2"/>
              <a:endCxn id="95" idx="0"/>
            </p:cNvCxnSpPr>
            <p:nvPr/>
          </p:nvCxnSpPr>
          <p:spPr>
            <a:xfrm rot="5400000">
              <a:off x="7497396" y="2951780"/>
              <a:ext cx="319132" cy="1050032"/>
            </a:xfrm>
            <a:prstGeom prst="bentConnector3">
              <a:avLst/>
            </a:prstGeom>
            <a:ln>
              <a:solidFill>
                <a:schemeClr val="tx1"/>
              </a:solidFill>
              <a:tailEnd type="none" w="sm" len="sm"/>
            </a:ln>
          </p:spPr>
          <p:style>
            <a:lnRef idx="1">
              <a:schemeClr val="accent1"/>
            </a:lnRef>
            <a:fillRef idx="0">
              <a:schemeClr val="accent1"/>
            </a:fillRef>
            <a:effectRef idx="0">
              <a:schemeClr val="accent1"/>
            </a:effectRef>
            <a:fontRef idx="minor">
              <a:schemeClr val="tx1"/>
            </a:fontRef>
          </p:style>
        </p:cxnSp>
        <p:cxnSp>
          <p:nvCxnSpPr>
            <p:cNvPr id="93" name="直線矢印コネクタ 92">
              <a:extLst>
                <a:ext uri="{FF2B5EF4-FFF2-40B4-BE49-F238E27FC236}">
                  <a16:creationId xmlns:a16="http://schemas.microsoft.com/office/drawing/2014/main" id="{666A1AB0-723A-E6E2-2B43-513CD1C5CDF3}"/>
                </a:ext>
              </a:extLst>
            </p:cNvPr>
            <p:cNvCxnSpPr>
              <a:cxnSpLocks/>
              <a:stCxn id="86" idx="2"/>
              <a:endCxn id="95" idx="0"/>
            </p:cNvCxnSpPr>
            <p:nvPr/>
          </p:nvCxnSpPr>
          <p:spPr>
            <a:xfrm flipH="1">
              <a:off x="7131946" y="3317230"/>
              <a:ext cx="2381" cy="319132"/>
            </a:xfrm>
            <a:prstGeom prst="straightConnector1">
              <a:avLst/>
            </a:prstGeom>
            <a:ln>
              <a:solidFill>
                <a:schemeClr val="tx1"/>
              </a:solidFill>
              <a:tailEnd type="none" w="sm" len="sm"/>
            </a:ln>
          </p:spPr>
          <p:style>
            <a:lnRef idx="1">
              <a:schemeClr val="accent1"/>
            </a:lnRef>
            <a:fillRef idx="0">
              <a:schemeClr val="accent1"/>
            </a:fillRef>
            <a:effectRef idx="0">
              <a:schemeClr val="accent1"/>
            </a:effectRef>
            <a:fontRef idx="minor">
              <a:schemeClr val="tx1"/>
            </a:fontRef>
          </p:style>
        </p:cxnSp>
        <p:sp>
          <p:nvSpPr>
            <p:cNvPr id="94" name="テキスト ボックス 93">
              <a:extLst>
                <a:ext uri="{FF2B5EF4-FFF2-40B4-BE49-F238E27FC236}">
                  <a16:creationId xmlns:a16="http://schemas.microsoft.com/office/drawing/2014/main" id="{23CE142D-79AD-0093-66CF-C1D7A19EADE1}"/>
                </a:ext>
              </a:extLst>
            </p:cNvPr>
            <p:cNvSpPr txBox="1"/>
            <p:nvPr/>
          </p:nvSpPr>
          <p:spPr>
            <a:xfrm>
              <a:off x="6677022" y="3392563"/>
              <a:ext cx="908704" cy="176130"/>
            </a:xfrm>
            <a:prstGeom prst="rect">
              <a:avLst/>
            </a:prstGeom>
            <a:noFill/>
            <a:ln>
              <a:noFill/>
            </a:ln>
          </p:spPr>
          <p:txBody>
            <a:bodyPr wrap="none" lIns="33231" tIns="0" rIns="33231" bIns="0" rtlCol="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23" b="1" i="0" u="none" strike="noStrike" kern="1200" cap="none" spc="0" normalizeH="0" baseline="0" noProof="0">
                  <a:ln>
                    <a:noFill/>
                  </a:ln>
                  <a:solidFill>
                    <a:prstClr val="black"/>
                  </a:solidFill>
                  <a:effectLst>
                    <a:glow rad="63500">
                      <a:prstClr val="white"/>
                    </a:glow>
                  </a:effectLst>
                  <a:uLnTx/>
                  <a:uFillTx/>
                  <a:latin typeface="Meiryo UI" panose="020B0604030504040204" pitchFamily="50" charset="-128"/>
                  <a:ea typeface="Meiryo UI" panose="020B0604030504040204" pitchFamily="50" charset="-128"/>
                  <a:cs typeface="+mn-cs"/>
                </a:rPr>
                <a:t>協定締結</a:t>
              </a:r>
              <a:endParaRPr kumimoji="1" lang="ja-JP" altLang="en-US" sz="1800" b="1" i="0" u="none" strike="noStrike" kern="1200" cap="none" spc="0" normalizeH="0" baseline="0" noProof="0">
                <a:ln>
                  <a:noFill/>
                </a:ln>
                <a:solidFill>
                  <a:prstClr val="black"/>
                </a:solidFill>
                <a:effectLst>
                  <a:glow rad="63500">
                    <a:prstClr val="white"/>
                  </a:glow>
                </a:effectLst>
                <a:uLnTx/>
                <a:uFillTx/>
                <a:latin typeface="Meiryo UI" panose="020B0604030504040204" pitchFamily="50" charset="-128"/>
                <a:ea typeface="Meiryo UI" panose="020B0604030504040204" pitchFamily="50" charset="-128"/>
                <a:cs typeface="+mn-cs"/>
              </a:endParaRPr>
            </a:p>
          </p:txBody>
        </p:sp>
        <p:sp>
          <p:nvSpPr>
            <p:cNvPr id="95" name="テキスト ボックス 94">
              <a:extLst>
                <a:ext uri="{FF2B5EF4-FFF2-40B4-BE49-F238E27FC236}">
                  <a16:creationId xmlns:a16="http://schemas.microsoft.com/office/drawing/2014/main" id="{0EEE368D-E36E-2533-26CD-91F039D885AC}"/>
                </a:ext>
              </a:extLst>
            </p:cNvPr>
            <p:cNvSpPr txBox="1"/>
            <p:nvPr/>
          </p:nvSpPr>
          <p:spPr>
            <a:xfrm>
              <a:off x="6921347" y="3636362"/>
              <a:ext cx="421198" cy="176130"/>
            </a:xfrm>
            <a:prstGeom prst="rect">
              <a:avLst/>
            </a:prstGeom>
            <a:solidFill>
              <a:schemeClr val="accent2"/>
            </a:solidFill>
            <a:ln>
              <a:noFill/>
            </a:ln>
          </p:spPr>
          <p:txBody>
            <a:bodyPr wrap="none" lIns="33231" tIns="0" rIns="33231" bIns="0" rtlCol="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923"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A</a:t>
              </a:r>
              <a:r>
                <a:rPr kumimoji="1" lang="ja-JP" altLang="en-US" sz="923"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市</a:t>
              </a: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96" name="テキスト ボックス 95">
            <a:extLst>
              <a:ext uri="{FF2B5EF4-FFF2-40B4-BE49-F238E27FC236}">
                <a16:creationId xmlns:a16="http://schemas.microsoft.com/office/drawing/2014/main" id="{162EC17D-1188-CCF9-E262-DB00842B2209}"/>
              </a:ext>
            </a:extLst>
          </p:cNvPr>
          <p:cNvSpPr txBox="1"/>
          <p:nvPr/>
        </p:nvSpPr>
        <p:spPr>
          <a:xfrm>
            <a:off x="4798977" y="2765688"/>
            <a:ext cx="781135" cy="338554"/>
          </a:xfrm>
          <a:prstGeom prst="rect">
            <a:avLst/>
          </a:prstGeom>
          <a:solidFill>
            <a:schemeClr val="tx1"/>
          </a:solidFill>
        </p:spPr>
        <p:txBody>
          <a:bodyPr wrap="square" lIns="0" rIns="0">
            <a:spAutoFit/>
          </a:bodyPr>
          <a:lstStyle/>
          <a:p>
            <a:pPr marL="0" marR="0" lvl="0" indent="0" algn="ctr" defTabSz="844083" rtl="0" eaLnBrk="1" fontAlgn="base" latinLnBrk="0" hangingPunct="1">
              <a:lnSpc>
                <a:spcPct val="100000"/>
              </a:lnSpc>
              <a:spcBef>
                <a:spcPct val="0"/>
              </a:spcBef>
              <a:spcAft>
                <a:spcPct val="0"/>
              </a:spcAft>
              <a:buClrTx/>
              <a:buSzTx/>
              <a:buFontTx/>
              <a:buNone/>
              <a:tabLst/>
              <a:defRPr/>
            </a:pPr>
            <a:r>
              <a:rPr kumimoji="1" lang="ja-JP" altLang="en-US" sz="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モデル事業</a:t>
            </a:r>
            <a:endParaRPr kumimoji="1" lang="en-US" altLang="ja-JP" sz="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844083" rtl="0" eaLnBrk="1" fontAlgn="base" latinLnBrk="0" hangingPunct="1">
              <a:lnSpc>
                <a:spcPct val="100000"/>
              </a:lnSpc>
              <a:spcBef>
                <a:spcPct val="0"/>
              </a:spcBef>
              <a:spcAft>
                <a:spcPct val="0"/>
              </a:spcAft>
              <a:buClrTx/>
              <a:buSzTx/>
              <a:buFontTx/>
              <a:buNone/>
              <a:tabLst/>
              <a:defRPr/>
            </a:pPr>
            <a:r>
              <a:rPr kumimoji="1" lang="ja-JP" altLang="en-US" sz="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（公園・下水道）</a:t>
            </a:r>
            <a:endParaRPr kumimoji="1" lang="en-US" altLang="ja-JP" sz="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97" name="テキスト ボックス 96">
            <a:extLst>
              <a:ext uri="{FF2B5EF4-FFF2-40B4-BE49-F238E27FC236}">
                <a16:creationId xmlns:a16="http://schemas.microsoft.com/office/drawing/2014/main" id="{44659C38-46C9-DA20-7AAE-48AD05435B38}"/>
              </a:ext>
            </a:extLst>
          </p:cNvPr>
          <p:cNvSpPr txBox="1"/>
          <p:nvPr/>
        </p:nvSpPr>
        <p:spPr>
          <a:xfrm>
            <a:off x="4685115" y="3418711"/>
            <a:ext cx="4639413" cy="477054"/>
          </a:xfrm>
          <a:prstGeom prst="rect">
            <a:avLst/>
          </a:prstGeom>
          <a:noFill/>
        </p:spPr>
        <p:txBody>
          <a:bodyPr wrap="square">
            <a:spAutoFit/>
          </a:bodyPr>
          <a:lstStyle/>
          <a:p>
            <a:pPr marL="0" marR="0" lvl="0" indent="0" algn="l" defTabSz="844083" rtl="0" eaLnBrk="1" fontAlgn="base" latinLnBrk="0" hangingPunct="1">
              <a:lnSpc>
                <a:spcPct val="100000"/>
              </a:lnSpc>
              <a:spcBef>
                <a:spcPct val="0"/>
              </a:spcBef>
              <a:spcAft>
                <a:spcPct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R</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８年度以降：　</a:t>
            </a:r>
            <a:r>
              <a:rPr kumimoji="1" lang="ja-JP" altLang="en-US" sz="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各分野の事業範囲ごとに、広域連携手法を検討予定 </a:t>
            </a:r>
            <a:endParaRPr kumimoji="1" lang="en-US" altLang="ja-JP" sz="8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844083" rtl="0" eaLnBrk="1" fontAlgn="base" latinLnBrk="0" hangingPunct="1">
              <a:lnSpc>
                <a:spcPct val="100000"/>
              </a:lnSpc>
              <a:spcBef>
                <a:spcPct val="0"/>
              </a:spcBef>
              <a:spcAft>
                <a:spcPct val="0"/>
              </a:spcAft>
              <a:buClrTx/>
              <a:buSzTx/>
              <a:buFontTx/>
              <a:buNone/>
              <a:tabLst/>
              <a:defRPr/>
            </a:pPr>
            <a:r>
              <a:rPr kumimoji="1" lang="ja-JP" altLang="en-US" sz="8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　　　　　　　　　　　　 </a:t>
            </a:r>
            <a:r>
              <a:rPr kumimoji="1" lang="ja-JP" altLang="en-US" sz="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令和７年度の総務省委託事業にて発注者と受注者を束ねた発注事務等を</a:t>
            </a:r>
            <a:endParaRPr kumimoji="1" lang="en-US" altLang="ja-JP" sz="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844083" rtl="0" eaLnBrk="1" fontAlgn="base" latinLnBrk="0" hangingPunct="1">
              <a:lnSpc>
                <a:spcPct val="100000"/>
              </a:lnSpc>
              <a:spcBef>
                <a:spcPct val="0"/>
              </a:spcBef>
              <a:spcAft>
                <a:spcPct val="0"/>
              </a:spcAft>
              <a:buClrTx/>
              <a:buSzTx/>
              <a:buFontTx/>
              <a:buNone/>
              <a:tabLst/>
              <a:defRPr/>
            </a:pPr>
            <a:r>
              <a:rPr kumimoji="1" lang="ja-JP" altLang="en-US" sz="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補完する体制構築の検討結果を踏まえ、体制構築に向けて引き続き検討</a:t>
            </a:r>
            <a:endParaRPr kumimoji="1" lang="en-US" altLang="ja-JP" sz="800" b="1" i="0" u="none" strike="sngStrike" kern="1200" cap="none" spc="0" normalizeH="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cxnSp>
        <p:nvCxnSpPr>
          <p:cNvPr id="98" name="直線コネクタ 97">
            <a:extLst>
              <a:ext uri="{FF2B5EF4-FFF2-40B4-BE49-F238E27FC236}">
                <a16:creationId xmlns:a16="http://schemas.microsoft.com/office/drawing/2014/main" id="{7558BD75-AC34-7437-F3C7-3B68304B9139}"/>
              </a:ext>
            </a:extLst>
          </p:cNvPr>
          <p:cNvCxnSpPr>
            <a:cxnSpLocks/>
          </p:cNvCxnSpPr>
          <p:nvPr/>
        </p:nvCxnSpPr>
        <p:spPr>
          <a:xfrm>
            <a:off x="4719912" y="3445692"/>
            <a:ext cx="410056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9" name="楕円 71">
            <a:extLst>
              <a:ext uri="{FF2B5EF4-FFF2-40B4-BE49-F238E27FC236}">
                <a16:creationId xmlns:a16="http://schemas.microsoft.com/office/drawing/2014/main" id="{B712E904-6732-E978-9898-FA0979F232F5}"/>
              </a:ext>
            </a:extLst>
          </p:cNvPr>
          <p:cNvSpPr/>
          <p:nvPr/>
        </p:nvSpPr>
        <p:spPr>
          <a:xfrm>
            <a:off x="7428869" y="3913165"/>
            <a:ext cx="180000" cy="18000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101" name="テキスト ボックス 100">
            <a:extLst>
              <a:ext uri="{FF2B5EF4-FFF2-40B4-BE49-F238E27FC236}">
                <a16:creationId xmlns:a16="http://schemas.microsoft.com/office/drawing/2014/main" id="{63843B59-A5B1-604F-9295-85545468AA9C}"/>
              </a:ext>
            </a:extLst>
          </p:cNvPr>
          <p:cNvSpPr txBox="1"/>
          <p:nvPr/>
        </p:nvSpPr>
        <p:spPr>
          <a:xfrm>
            <a:off x="4619466" y="4694976"/>
            <a:ext cx="1765824" cy="1354217"/>
          </a:xfrm>
          <a:prstGeom prst="rect">
            <a:avLst/>
          </a:prstGeom>
          <a:noFill/>
        </p:spPr>
        <p:txBody>
          <a:bodyPr wrap="square">
            <a:spAutoFit/>
          </a:bodyPr>
          <a:lstStyle/>
          <a:p>
            <a:pPr marL="0" marR="0" lvl="0" indent="0" algn="just" defTabSz="844083" rtl="0" eaLnBrk="1" fontAlgn="base" latinLnBrk="0" hangingPunct="1">
              <a:lnSpc>
                <a:spcPct val="100000"/>
              </a:lnSpc>
              <a:spcBef>
                <a:spcPct val="0"/>
              </a:spcBef>
              <a:spcAft>
                <a:spcPct val="0"/>
              </a:spcAft>
              <a:buClrTx/>
              <a:buSzTx/>
              <a:buFontTx/>
              <a:buNone/>
              <a:tabLst/>
              <a:defRPr/>
            </a:pPr>
            <a:r>
              <a:rPr kumimoji="1" lang="ja-JP" altLang="en-US" sz="1000" b="1" i="0" u="none" strike="noStrike" kern="1200" cap="none" spc="0" normalizeH="0" baseline="0" noProof="0" dirty="0">
                <a:ln>
                  <a:noFill/>
                </a:ln>
                <a:solidFill>
                  <a:prstClr val="black"/>
                </a:solidFill>
                <a:effectLst/>
                <a:uLnTx/>
                <a:uFillTx/>
                <a:latin typeface="ＭＳ Ｐゴシック"/>
                <a:ea typeface="ＭＳ Ｐゴシック"/>
                <a:cs typeface="+mn-cs"/>
              </a:rPr>
              <a:t>①技術者連携の具体メニュー</a:t>
            </a:r>
            <a:endParaRPr kumimoji="1" lang="en-US" altLang="ja-JP" sz="1000" b="1"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0" marR="0" lvl="0" indent="0" algn="just" defTabSz="844083"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ＭＳ Ｐゴシック"/>
                <a:cs typeface="+mn-cs"/>
              </a:rPr>
              <a:t>⇒群マネ参画自治体による官民連携に向けた会議・ワーキンググループ・民間事業者を講師に招いた勉強会を実施し、産官学そして金融を束ねた泉州地域</a:t>
            </a:r>
            <a:r>
              <a:rPr kumimoji="1" lang="en-US" altLang="ja-JP" sz="900" b="0" i="0" u="none" strike="noStrike" kern="1200" cap="none" spc="0" normalizeH="0" baseline="0" noProof="0" dirty="0">
                <a:ln>
                  <a:noFill/>
                </a:ln>
                <a:solidFill>
                  <a:prstClr val="black"/>
                </a:solidFill>
                <a:effectLst/>
                <a:uLnTx/>
                <a:uFillTx/>
                <a:latin typeface="ＭＳ Ｐゴシック"/>
                <a:ea typeface="ＭＳ Ｐゴシック"/>
                <a:cs typeface="+mn-cs"/>
              </a:rPr>
              <a:t>PPP/PFI</a:t>
            </a:r>
            <a:r>
              <a:rPr kumimoji="1" lang="ja-JP" altLang="en-US" sz="900" b="0" i="0" u="none" strike="noStrike" kern="1200" cap="none" spc="0" normalizeH="0" baseline="0" noProof="0" dirty="0">
                <a:ln>
                  <a:noFill/>
                </a:ln>
                <a:solidFill>
                  <a:prstClr val="black"/>
                </a:solidFill>
                <a:effectLst/>
                <a:uLnTx/>
                <a:uFillTx/>
                <a:latin typeface="ＭＳ Ｐゴシック"/>
                <a:ea typeface="ＭＳ Ｐゴシック"/>
                <a:cs typeface="+mn-cs"/>
              </a:rPr>
              <a:t>プラットフォームを立ち上げ、群マネ計画の策定・運用に向けた議論を行う。</a:t>
            </a:r>
            <a:endParaRPr kumimoji="1" lang="en-US" altLang="ja-JP" sz="100" b="0" i="0" u="none" strike="noStrike" kern="1200" cap="none" spc="0" normalizeH="0" baseline="0" noProof="0" dirty="0">
              <a:ln>
                <a:noFill/>
              </a:ln>
              <a:solidFill>
                <a:prstClr val="black"/>
              </a:solidFill>
              <a:effectLst/>
              <a:uLnTx/>
              <a:uFillTx/>
              <a:latin typeface="ＭＳ Ｐゴシック"/>
              <a:ea typeface="ＭＳ Ｐゴシック"/>
              <a:cs typeface="+mn-cs"/>
            </a:endParaRPr>
          </a:p>
        </p:txBody>
      </p:sp>
      <p:sp>
        <p:nvSpPr>
          <p:cNvPr id="102" name="テキスト ボックス 101">
            <a:extLst>
              <a:ext uri="{FF2B5EF4-FFF2-40B4-BE49-F238E27FC236}">
                <a16:creationId xmlns:a16="http://schemas.microsoft.com/office/drawing/2014/main" id="{6ACAF7B0-2324-E0EB-9A95-D891B2E03BD6}"/>
              </a:ext>
            </a:extLst>
          </p:cNvPr>
          <p:cNvSpPr txBox="1"/>
          <p:nvPr/>
        </p:nvSpPr>
        <p:spPr>
          <a:xfrm>
            <a:off x="4619466" y="5969591"/>
            <a:ext cx="4299181" cy="661720"/>
          </a:xfrm>
          <a:prstGeom prst="rect">
            <a:avLst/>
          </a:prstGeom>
          <a:noFill/>
        </p:spPr>
        <p:txBody>
          <a:bodyPr wrap="square">
            <a:spAutoFit/>
          </a:bodyPr>
          <a:lstStyle/>
          <a:p>
            <a:pPr marL="0" marR="0" lvl="0" indent="0" algn="just" defTabSz="844083" rtl="0" eaLnBrk="1" fontAlgn="base" latinLnBrk="0" hangingPunct="1">
              <a:lnSpc>
                <a:spcPct val="100000"/>
              </a:lnSpc>
              <a:spcBef>
                <a:spcPct val="0"/>
              </a:spcBef>
              <a:spcAft>
                <a:spcPct val="0"/>
              </a:spcAft>
              <a:buClrTx/>
              <a:buSzTx/>
              <a:buFontTx/>
              <a:buNone/>
              <a:tabLst/>
              <a:defRPr/>
            </a:pPr>
            <a:r>
              <a:rPr kumimoji="1" lang="ja-JP" altLang="en-US" sz="1000" b="1" i="0" u="none" strike="noStrike" kern="1200" cap="none" spc="0" normalizeH="0" baseline="0" noProof="0" dirty="0">
                <a:ln>
                  <a:noFill/>
                </a:ln>
                <a:solidFill>
                  <a:prstClr val="black"/>
                </a:solidFill>
                <a:effectLst/>
                <a:uLnTx/>
                <a:uFillTx/>
                <a:latin typeface="ＭＳ Ｐゴシック"/>
                <a:ea typeface="ＭＳ Ｐゴシック"/>
                <a:cs typeface="+mn-cs"/>
              </a:rPr>
              <a:t>②データ連携の具体メニュー</a:t>
            </a:r>
            <a:endParaRPr kumimoji="1" lang="en-US" altLang="ja-JP" sz="1000" b="1"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0" marR="0" lvl="0" indent="0" algn="just" defTabSz="844083"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ゴシック"/>
                <a:ea typeface="ＭＳ Ｐゴシック"/>
                <a:cs typeface="+mn-cs"/>
              </a:rPr>
              <a:t>⇒大阪大学大学院工学研究科にて各市町との広域連携における合意形成手法の課題抽出・分析について実施。また、同大学大学院へインフラ維持管理データを提供及び分析の実施、そして群マネ参画市町と同大学大学院への連携体制を構築。</a:t>
            </a:r>
            <a:endParaRPr kumimoji="1" lang="en-US" altLang="ja-JP" sz="900" b="0" i="0" u="none" strike="noStrike" kern="1200" cap="none" spc="0" normalizeH="0" baseline="0" noProof="0" dirty="0">
              <a:ln>
                <a:noFill/>
              </a:ln>
              <a:solidFill>
                <a:prstClr val="black"/>
              </a:solidFill>
              <a:effectLst/>
              <a:uLnTx/>
              <a:uFillTx/>
              <a:latin typeface="ＭＳ Ｐゴシック"/>
              <a:ea typeface="ＭＳ Ｐゴシック"/>
              <a:cs typeface="+mn-cs"/>
            </a:endParaRPr>
          </a:p>
        </p:txBody>
      </p:sp>
      <p:pic>
        <p:nvPicPr>
          <p:cNvPr id="103" name="図 102">
            <a:extLst>
              <a:ext uri="{FF2B5EF4-FFF2-40B4-BE49-F238E27FC236}">
                <a16:creationId xmlns:a16="http://schemas.microsoft.com/office/drawing/2014/main" id="{354D87D7-2631-496A-3042-C3C54A192409}"/>
              </a:ext>
            </a:extLst>
          </p:cNvPr>
          <p:cNvPicPr>
            <a:picLocks noChangeAspect="1"/>
          </p:cNvPicPr>
          <p:nvPr/>
        </p:nvPicPr>
        <p:blipFill>
          <a:blip r:embed="rId3"/>
          <a:stretch>
            <a:fillRect/>
          </a:stretch>
        </p:blipFill>
        <p:spPr>
          <a:xfrm>
            <a:off x="6344642" y="4869272"/>
            <a:ext cx="2529509" cy="1008000"/>
          </a:xfrm>
          <a:prstGeom prst="rect">
            <a:avLst/>
          </a:prstGeom>
        </p:spPr>
      </p:pic>
      <p:sp>
        <p:nvSpPr>
          <p:cNvPr id="22" name="タイトル 3">
            <a:extLst>
              <a:ext uri="{FF2B5EF4-FFF2-40B4-BE49-F238E27FC236}">
                <a16:creationId xmlns:a16="http://schemas.microsoft.com/office/drawing/2014/main" id="{486C91E1-EF69-851F-F754-1CDBB794CECD}"/>
              </a:ext>
            </a:extLst>
          </p:cNvPr>
          <p:cNvSpPr txBox="1">
            <a:spLocks/>
          </p:cNvSpPr>
          <p:nvPr/>
        </p:nvSpPr>
        <p:spPr>
          <a:xfrm>
            <a:off x="2396934" y="-48592"/>
            <a:ext cx="6758430" cy="584775"/>
          </a:xfrm>
          <a:prstGeom prst="rect">
            <a:avLst/>
          </a:prstGeom>
        </p:spPr>
        <p:txBody>
          <a:bodyPr wrap="square">
            <a:spAutoFit/>
          </a:bodyPr>
          <a:lstStyle>
            <a:lvl1pPr algn="l" rtl="0" eaLnBrk="0" fontAlgn="base" hangingPunct="0">
              <a:spcBef>
                <a:spcPct val="0"/>
              </a:spcBef>
              <a:spcAft>
                <a:spcPct val="0"/>
              </a:spcAft>
              <a:defRPr kumimoji="1" sz="2800">
                <a:solidFill>
                  <a:srgbClr val="4087C8"/>
                </a:solidFill>
                <a:latin typeface="+mj-lt"/>
                <a:ea typeface="+mj-ea"/>
                <a:cs typeface="+mj-cs"/>
              </a:defRPr>
            </a:lvl1pPr>
            <a:lvl2pPr algn="l" rtl="0" eaLnBrk="0" fontAlgn="base" hangingPunct="0">
              <a:spcBef>
                <a:spcPct val="0"/>
              </a:spcBef>
              <a:spcAft>
                <a:spcPct val="0"/>
              </a:spcAft>
              <a:defRPr kumimoji="1" sz="2800">
                <a:solidFill>
                  <a:srgbClr val="4087C8"/>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rgbClr val="4087C8"/>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rgbClr val="4087C8"/>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rgbClr val="4087C8"/>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rgbClr val="4087C8"/>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rgbClr val="4087C8"/>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rgbClr val="4087C8"/>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rgbClr val="4087C8"/>
                </a:solidFill>
                <a:latin typeface="HGP創英角ｺﾞｼｯｸUB" pitchFamily="50" charset="-128"/>
                <a:ea typeface="HGP創英角ｺﾞｼｯｸUB"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4087C8"/>
                </a:solidFill>
                <a:effectLst/>
                <a:uLnTx/>
                <a:uFillTx/>
                <a:latin typeface="HGP創英角ｺﾞｼｯｸUB"/>
                <a:ea typeface="HGP創英角ｺﾞｼｯｸUB"/>
                <a:cs typeface="+mj-cs"/>
              </a:rPr>
              <a:t>（大阪府岸和田市、泉大津市、貝塚市、泉佐野市、和泉市、</a:t>
            </a:r>
            <a:endParaRPr kumimoji="1" lang="en-US" altLang="ja-JP" sz="1600" b="0" i="0" u="none" strike="noStrike" kern="0" cap="none" spc="0" normalizeH="0" baseline="0" noProof="0" dirty="0">
              <a:ln>
                <a:noFill/>
              </a:ln>
              <a:solidFill>
                <a:srgbClr val="4087C8"/>
              </a:solidFill>
              <a:effectLst/>
              <a:uLnTx/>
              <a:uFillTx/>
              <a:latin typeface="HGP創英角ｺﾞｼｯｸUB"/>
              <a:ea typeface="HGP創英角ｺﾞｼｯｸUB"/>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4087C8"/>
                </a:solidFill>
                <a:effectLst/>
                <a:uLnTx/>
                <a:uFillTx/>
                <a:latin typeface="HGP創英角ｺﾞｼｯｸUB"/>
                <a:ea typeface="HGP創英角ｺﾞｼｯｸUB"/>
                <a:cs typeface="+mj-cs"/>
              </a:rPr>
              <a:t>高石市、泉南市、阪南市、忠岡町、熊取町、田尻町、岬町、大阪府）</a:t>
            </a:r>
          </a:p>
        </p:txBody>
      </p:sp>
      <p:sp>
        <p:nvSpPr>
          <p:cNvPr id="115" name="フリーフォーム 114"/>
          <p:cNvSpPr/>
          <p:nvPr/>
        </p:nvSpPr>
        <p:spPr>
          <a:xfrm flipV="1">
            <a:off x="6389502" y="2340475"/>
            <a:ext cx="1017407" cy="108000"/>
          </a:xfrm>
          <a:custGeom>
            <a:avLst/>
            <a:gdLst>
              <a:gd name="connsiteX0" fmla="*/ 0 w 628650"/>
              <a:gd name="connsiteY0" fmla="*/ 0 h 139700"/>
              <a:gd name="connsiteX1" fmla="*/ 0 w 628650"/>
              <a:gd name="connsiteY1" fmla="*/ 139700 h 139700"/>
              <a:gd name="connsiteX2" fmla="*/ 628650 w 628650"/>
              <a:gd name="connsiteY2" fmla="*/ 139700 h 139700"/>
            </a:gdLst>
            <a:ahLst/>
            <a:cxnLst>
              <a:cxn ang="0">
                <a:pos x="connsiteX0" y="connsiteY0"/>
              </a:cxn>
              <a:cxn ang="0">
                <a:pos x="connsiteX1" y="connsiteY1"/>
              </a:cxn>
              <a:cxn ang="0">
                <a:pos x="connsiteX2" y="connsiteY2"/>
              </a:cxn>
            </a:cxnLst>
            <a:rect l="l" t="t" r="r" b="b"/>
            <a:pathLst>
              <a:path w="628650" h="139700">
                <a:moveTo>
                  <a:pt x="0" y="0"/>
                </a:moveTo>
                <a:lnTo>
                  <a:pt x="0" y="139700"/>
                </a:lnTo>
                <a:lnTo>
                  <a:pt x="628650" y="13970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116" name="フリーフォーム 115"/>
          <p:cNvSpPr/>
          <p:nvPr/>
        </p:nvSpPr>
        <p:spPr>
          <a:xfrm flipH="1" flipV="1">
            <a:off x="6533520" y="2339963"/>
            <a:ext cx="1252079" cy="108000"/>
          </a:xfrm>
          <a:custGeom>
            <a:avLst/>
            <a:gdLst>
              <a:gd name="connsiteX0" fmla="*/ 0 w 628650"/>
              <a:gd name="connsiteY0" fmla="*/ 0 h 139700"/>
              <a:gd name="connsiteX1" fmla="*/ 0 w 628650"/>
              <a:gd name="connsiteY1" fmla="*/ 139700 h 139700"/>
              <a:gd name="connsiteX2" fmla="*/ 628650 w 628650"/>
              <a:gd name="connsiteY2" fmla="*/ 139700 h 139700"/>
            </a:gdLst>
            <a:ahLst/>
            <a:cxnLst>
              <a:cxn ang="0">
                <a:pos x="connsiteX0" y="connsiteY0"/>
              </a:cxn>
              <a:cxn ang="0">
                <a:pos x="connsiteX1" y="connsiteY1"/>
              </a:cxn>
              <a:cxn ang="0">
                <a:pos x="connsiteX2" y="connsiteY2"/>
              </a:cxn>
            </a:cxnLst>
            <a:rect l="l" t="t" r="r" b="b"/>
            <a:pathLst>
              <a:path w="628650" h="139700">
                <a:moveTo>
                  <a:pt x="0" y="0"/>
                </a:moveTo>
                <a:lnTo>
                  <a:pt x="0" y="139700"/>
                </a:lnTo>
                <a:lnTo>
                  <a:pt x="628650" y="13970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71" name="テキスト ボックス 70">
            <a:extLst>
              <a:ext uri="{FF2B5EF4-FFF2-40B4-BE49-F238E27FC236}">
                <a16:creationId xmlns:a16="http://schemas.microsoft.com/office/drawing/2014/main" id="{06F0D9BE-68F7-947B-A265-12D21736AEC2}"/>
              </a:ext>
            </a:extLst>
          </p:cNvPr>
          <p:cNvSpPr txBox="1"/>
          <p:nvPr/>
        </p:nvSpPr>
        <p:spPr>
          <a:xfrm>
            <a:off x="6628636" y="2010021"/>
            <a:ext cx="936000" cy="180000"/>
          </a:xfrm>
          <a:prstGeom prst="rect">
            <a:avLst/>
          </a:prstGeom>
          <a:solidFill>
            <a:schemeClr val="accent2"/>
          </a:solidFill>
          <a:ln>
            <a:noFill/>
          </a:ln>
        </p:spPr>
        <p:txBody>
          <a:bodyPr wrap="none" lIns="33231" tIns="0" rIns="33231" bIns="0" rtlCol="0" anchor="ctr"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泉州地域</a:t>
            </a:r>
            <a:r>
              <a:rPr kumimoji="1" lang="en-US" altLang="ja-JP" sz="9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12</a:t>
            </a:r>
            <a:r>
              <a:rPr kumimoji="1" lang="ja-JP" altLang="en-US" sz="9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市町</a:t>
            </a: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nvGrpSpPr>
          <p:cNvPr id="2" name="グループ化 1"/>
          <p:cNvGrpSpPr/>
          <p:nvPr/>
        </p:nvGrpSpPr>
        <p:grpSpPr>
          <a:xfrm>
            <a:off x="5939674" y="2433274"/>
            <a:ext cx="2313925" cy="188980"/>
            <a:chOff x="5939674" y="2433274"/>
            <a:chExt cx="2313925" cy="188980"/>
          </a:xfrm>
        </p:grpSpPr>
        <p:sp>
          <p:nvSpPr>
            <p:cNvPr id="62" name="テキスト ボックス 61">
              <a:extLst>
                <a:ext uri="{FF2B5EF4-FFF2-40B4-BE49-F238E27FC236}">
                  <a16:creationId xmlns:a16="http://schemas.microsoft.com/office/drawing/2014/main" id="{0DCD7595-2438-4CF6-5718-CB462FCEC415}"/>
                </a:ext>
              </a:extLst>
            </p:cNvPr>
            <p:cNvSpPr txBox="1"/>
            <p:nvPr/>
          </p:nvSpPr>
          <p:spPr>
            <a:xfrm>
              <a:off x="7317599" y="2442254"/>
              <a:ext cx="936000" cy="180000"/>
            </a:xfrm>
            <a:prstGeom prst="rect">
              <a:avLst/>
            </a:prstGeom>
            <a:solidFill>
              <a:schemeClr val="accent5"/>
            </a:solidFill>
            <a:ln>
              <a:noFill/>
            </a:ln>
          </p:spPr>
          <p:txBody>
            <a:bodyPr wrap="none" lIns="33231" tIns="0" rIns="33231" bIns="0" rtlCol="0" anchor="ctr"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大学</a:t>
              </a: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76" name="テキスト ボックス 75">
              <a:extLst>
                <a:ext uri="{FF2B5EF4-FFF2-40B4-BE49-F238E27FC236}">
                  <a16:creationId xmlns:a16="http://schemas.microsoft.com/office/drawing/2014/main" id="{0DCD7595-2438-4CF6-5718-CB462FCEC415}"/>
                </a:ext>
              </a:extLst>
            </p:cNvPr>
            <p:cNvSpPr txBox="1"/>
            <p:nvPr/>
          </p:nvSpPr>
          <p:spPr>
            <a:xfrm>
              <a:off x="5939674" y="2433274"/>
              <a:ext cx="936000" cy="180000"/>
            </a:xfrm>
            <a:prstGeom prst="rect">
              <a:avLst/>
            </a:prstGeom>
            <a:solidFill>
              <a:schemeClr val="accent6"/>
            </a:solidFill>
            <a:ln>
              <a:noFill/>
            </a:ln>
          </p:spPr>
          <p:txBody>
            <a:bodyPr wrap="none" lIns="33231" tIns="0" rIns="33231" bIns="0" rtlCol="0" anchor="ctr"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民間企業</a:t>
              </a: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cxnSp>
        <p:nvCxnSpPr>
          <p:cNvPr id="6" name="直線コネクタ 5"/>
          <p:cNvCxnSpPr>
            <a:endCxn id="82" idx="2"/>
          </p:cNvCxnSpPr>
          <p:nvPr/>
        </p:nvCxnSpPr>
        <p:spPr>
          <a:xfrm>
            <a:off x="7099309" y="2208359"/>
            <a:ext cx="0" cy="144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2" name="テキスト ボックス 81">
            <a:extLst>
              <a:ext uri="{FF2B5EF4-FFF2-40B4-BE49-F238E27FC236}">
                <a16:creationId xmlns:a16="http://schemas.microsoft.com/office/drawing/2014/main" id="{CFAE4743-183D-F589-E00D-035156B2A528}"/>
              </a:ext>
            </a:extLst>
          </p:cNvPr>
          <p:cNvSpPr txBox="1"/>
          <p:nvPr/>
        </p:nvSpPr>
        <p:spPr>
          <a:xfrm>
            <a:off x="6828509" y="2262342"/>
            <a:ext cx="541600" cy="142027"/>
          </a:xfrm>
          <a:prstGeom prst="rect">
            <a:avLst/>
          </a:prstGeom>
          <a:noFill/>
          <a:ln>
            <a:noFill/>
          </a:ln>
        </p:spPr>
        <p:txBody>
          <a:bodyPr wrap="none" lIns="33231" tIns="0" rIns="33231" bIns="0" rtlCol="0" anchor="ctr"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23" b="1" i="0" u="none" strike="noStrike" kern="1200" cap="none" spc="0" normalizeH="0" baseline="0" noProof="0" dirty="0">
                <a:ln>
                  <a:noFill/>
                </a:ln>
                <a:solidFill>
                  <a:prstClr val="black"/>
                </a:solidFill>
                <a:effectLst>
                  <a:glow rad="63500">
                    <a:prstClr val="white"/>
                  </a:glow>
                </a:effectLst>
                <a:uLnTx/>
                <a:uFillTx/>
                <a:latin typeface="Meiryo UI" panose="020B0604030504040204" pitchFamily="50" charset="-128"/>
                <a:ea typeface="Meiryo UI" panose="020B0604030504040204" pitchFamily="50" charset="-128"/>
                <a:cs typeface="+mn-cs"/>
              </a:rPr>
              <a:t>協定締結</a:t>
            </a:r>
            <a:endParaRPr kumimoji="1" lang="ja-JP" altLang="en-US" sz="1800" b="1" i="0" u="none" strike="noStrike" kern="1200" cap="none" spc="0" normalizeH="0" baseline="0" noProof="0" dirty="0">
              <a:ln>
                <a:noFill/>
              </a:ln>
              <a:solidFill>
                <a:prstClr val="black"/>
              </a:solidFill>
              <a:effectLst>
                <a:glow rad="63500">
                  <a:prstClr val="white"/>
                </a:glow>
              </a:effectLst>
              <a:uLnTx/>
              <a:uFillTx/>
              <a:latin typeface="Meiryo UI" panose="020B0604030504040204" pitchFamily="50" charset="-128"/>
              <a:ea typeface="Meiryo UI" panose="020B0604030504040204" pitchFamily="50" charset="-128"/>
              <a:cs typeface="+mn-cs"/>
            </a:endParaRPr>
          </a:p>
        </p:txBody>
      </p:sp>
      <p:graphicFrame>
        <p:nvGraphicFramePr>
          <p:cNvPr id="57" name="表 18">
            <a:extLst>
              <a:ext uri="{FF2B5EF4-FFF2-40B4-BE49-F238E27FC236}">
                <a16:creationId xmlns:a16="http://schemas.microsoft.com/office/drawing/2014/main" id="{278F774D-82A0-5E73-197E-890402BFA365}"/>
              </a:ext>
            </a:extLst>
          </p:cNvPr>
          <p:cNvGraphicFramePr>
            <a:graphicFrameLocks noGrp="1"/>
          </p:cNvGraphicFramePr>
          <p:nvPr>
            <p:extLst>
              <p:ext uri="{D42A27DB-BD31-4B8C-83A1-F6EECF244321}">
                <p14:modId xmlns:p14="http://schemas.microsoft.com/office/powerpoint/2010/main" val="2792341962"/>
              </p:ext>
            </p:extLst>
          </p:nvPr>
        </p:nvGraphicFramePr>
        <p:xfrm>
          <a:off x="274842" y="2166059"/>
          <a:ext cx="4176000" cy="2734440"/>
        </p:xfrm>
        <a:graphic>
          <a:graphicData uri="http://schemas.openxmlformats.org/drawingml/2006/table">
            <a:tbl>
              <a:tblPr firstRow="1" bandRow="1"/>
              <a:tblGrid>
                <a:gridCol w="720000">
                  <a:extLst>
                    <a:ext uri="{9D8B030D-6E8A-4147-A177-3AD203B41FA5}">
                      <a16:colId xmlns:a16="http://schemas.microsoft.com/office/drawing/2014/main" val="172406178"/>
                    </a:ext>
                  </a:extLst>
                </a:gridCol>
                <a:gridCol w="576000">
                  <a:extLst>
                    <a:ext uri="{9D8B030D-6E8A-4147-A177-3AD203B41FA5}">
                      <a16:colId xmlns:a16="http://schemas.microsoft.com/office/drawing/2014/main" val="1055651075"/>
                    </a:ext>
                  </a:extLst>
                </a:gridCol>
                <a:gridCol w="576000">
                  <a:extLst>
                    <a:ext uri="{9D8B030D-6E8A-4147-A177-3AD203B41FA5}">
                      <a16:colId xmlns:a16="http://schemas.microsoft.com/office/drawing/2014/main" val="884838355"/>
                    </a:ext>
                  </a:extLst>
                </a:gridCol>
                <a:gridCol w="576000">
                  <a:extLst>
                    <a:ext uri="{9D8B030D-6E8A-4147-A177-3AD203B41FA5}">
                      <a16:colId xmlns:a16="http://schemas.microsoft.com/office/drawing/2014/main" val="2911517556"/>
                    </a:ext>
                  </a:extLst>
                </a:gridCol>
                <a:gridCol w="576000">
                  <a:extLst>
                    <a:ext uri="{9D8B030D-6E8A-4147-A177-3AD203B41FA5}">
                      <a16:colId xmlns:a16="http://schemas.microsoft.com/office/drawing/2014/main" val="4232164755"/>
                    </a:ext>
                  </a:extLst>
                </a:gridCol>
                <a:gridCol w="576000">
                  <a:extLst>
                    <a:ext uri="{9D8B030D-6E8A-4147-A177-3AD203B41FA5}">
                      <a16:colId xmlns:a16="http://schemas.microsoft.com/office/drawing/2014/main" val="2458884806"/>
                    </a:ext>
                  </a:extLst>
                </a:gridCol>
                <a:gridCol w="576000">
                  <a:extLst>
                    <a:ext uri="{9D8B030D-6E8A-4147-A177-3AD203B41FA5}">
                      <a16:colId xmlns:a16="http://schemas.microsoft.com/office/drawing/2014/main" val="1192198917"/>
                    </a:ext>
                  </a:extLst>
                </a:gridCol>
              </a:tblGrid>
              <a:tr h="168496">
                <a:tc rowSpan="2">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r"/>
                      <a:r>
                        <a:rPr kumimoji="1" lang="ja-JP" altLang="en-US" sz="700" dirty="0">
                          <a:solidFill>
                            <a:schemeClr val="tx1"/>
                          </a:solidFill>
                          <a:latin typeface="+mn-ea"/>
                          <a:ea typeface="+mn-ea"/>
                        </a:rPr>
                        <a:t>業務プロセス</a:t>
                      </a:r>
                      <a:endParaRPr kumimoji="1" lang="en-US" altLang="ja-JP" sz="700" dirty="0">
                        <a:solidFill>
                          <a:schemeClr val="tx1"/>
                        </a:solidFill>
                        <a:latin typeface="+mn-ea"/>
                        <a:ea typeface="+mn-ea"/>
                      </a:endParaRPr>
                    </a:p>
                    <a:p>
                      <a:pPr algn="r"/>
                      <a:endParaRPr kumimoji="1" lang="en-US" altLang="ja-JP" sz="700" dirty="0">
                        <a:solidFill>
                          <a:schemeClr val="tx1"/>
                        </a:solidFill>
                        <a:latin typeface="+mn-ea"/>
                        <a:ea typeface="+mn-ea"/>
                      </a:endParaRPr>
                    </a:p>
                    <a:p>
                      <a:pPr algn="r"/>
                      <a:endParaRPr kumimoji="1" lang="en-US" altLang="ja-JP" sz="700" dirty="0">
                        <a:solidFill>
                          <a:schemeClr val="tx1"/>
                        </a:solidFill>
                        <a:latin typeface="+mn-ea"/>
                        <a:ea typeface="+mn-ea"/>
                      </a:endParaRPr>
                    </a:p>
                    <a:p>
                      <a:pPr algn="r"/>
                      <a:endParaRPr kumimoji="1" lang="ja-JP" altLang="en-US" sz="700" dirty="0">
                        <a:solidFill>
                          <a:schemeClr val="tx1"/>
                        </a:solidFill>
                        <a:latin typeface="+mn-ea"/>
                        <a:ea typeface="+mn-ea"/>
                      </a:endParaRPr>
                    </a:p>
                    <a:p>
                      <a:pPr algn="l"/>
                      <a:r>
                        <a:rPr kumimoji="1" lang="ja-JP" altLang="en-US" sz="700" dirty="0">
                          <a:solidFill>
                            <a:schemeClr val="tx1"/>
                          </a:solidFill>
                          <a:latin typeface="+mn-ea"/>
                          <a:ea typeface="+mn-ea"/>
                        </a:rPr>
                        <a:t>インフラ分野</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ap="flat" cmpd="sng" algn="ctr">
                      <a:solidFill>
                        <a:sysClr val="windowText" lastClr="000000"/>
                      </a:solidFill>
                      <a:prstDash val="solid"/>
                      <a:round/>
                      <a:headEnd type="none" w="med" len="med"/>
                      <a:tailEnd type="none" w="med" len="med"/>
                    </a:lnTlToBr>
                    <a:lnBlToTr w="12700" cmpd="sng">
                      <a:noFill/>
                      <a:prstDash val="solid"/>
                    </a:lnBlToTr>
                    <a:noFill/>
                  </a:tcPr>
                </a:tc>
                <a:tc gridSpan="2">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r>
                        <a:rPr kumimoji="1" lang="ja-JP" altLang="en-US" sz="1000" dirty="0">
                          <a:solidFill>
                            <a:schemeClr val="bg1"/>
                          </a:solidFill>
                          <a:latin typeface="+mn-ea"/>
                          <a:ea typeface="+mn-ea"/>
                        </a:rPr>
                        <a:t>日常維持管理業務</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04040"/>
                    </a:solidFill>
                  </a:tcPr>
                </a:tc>
                <a:tc hMerge="1">
                  <a:txBody>
                    <a:bodyPr/>
                    <a:lstStyle/>
                    <a:p>
                      <a:pPr algn="ctr"/>
                      <a:endParaRPr kumimoji="1" lang="ja-JP" altLang="en-US" sz="1000">
                        <a:solidFill>
                          <a:schemeClr val="bg1"/>
                        </a:solidFill>
                      </a:endParaRPr>
                    </a:p>
                  </a:txBody>
                  <a:tcPr marL="36000" marR="36000" marT="36000" marB="3600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404040"/>
                    </a:solidFill>
                  </a:tcPr>
                </a:tc>
                <a:tc gridSpan="4">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r>
                        <a:rPr kumimoji="1" lang="ja-JP" altLang="en-US" sz="1000" dirty="0">
                          <a:solidFill>
                            <a:schemeClr val="bg1"/>
                          </a:solidFill>
                          <a:latin typeface="+mn-ea"/>
                          <a:ea typeface="+mn-ea"/>
                        </a:rPr>
                        <a:t>構造物の定期点検関連</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04040"/>
                    </a:solidFill>
                  </a:tcPr>
                </a:tc>
                <a:tc hMerge="1">
                  <a:txBody>
                    <a:bodyPr/>
                    <a:lstStyle/>
                    <a:p>
                      <a:endParaRPr kumimoji="1" lang="ja-JP" altLang="en-US"/>
                    </a:p>
                  </a:txBody>
                  <a:tcPr/>
                </a:tc>
                <a:tc hMerge="1">
                  <a:txBody>
                    <a:bodyPr/>
                    <a:lstStyle/>
                    <a:p>
                      <a:pPr algn="ctr"/>
                      <a:endParaRPr kumimoji="1" lang="ja-JP" altLang="en-US" sz="1000">
                        <a:solidFill>
                          <a:schemeClr val="bg1"/>
                        </a:solidFill>
                      </a:endParaRPr>
                    </a:p>
                  </a:txBody>
                  <a:tcPr marL="36000" marR="36000" marT="36000" marB="3600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404040"/>
                    </a:solidFill>
                  </a:tcPr>
                </a:tc>
                <a:tc hMerge="1">
                  <a:txBody>
                    <a:bodyPr/>
                    <a:lstStyle/>
                    <a:p>
                      <a:pPr algn="ctr"/>
                      <a:endParaRPr kumimoji="1" lang="ja-JP" altLang="en-US" sz="1000">
                        <a:solidFill>
                          <a:schemeClr val="bg1"/>
                        </a:solidFill>
                      </a:endParaRPr>
                    </a:p>
                  </a:txBody>
                  <a:tcPr marL="36000" marR="36000" marT="36000" marB="3600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404040"/>
                    </a:solidFill>
                  </a:tcPr>
                </a:tc>
                <a:extLst>
                  <a:ext uri="{0D108BD9-81ED-4DB2-BD59-A6C34878D82A}">
                    <a16:rowId xmlns:a16="http://schemas.microsoft.com/office/drawing/2014/main" val="2093253002"/>
                  </a:ext>
                </a:extLst>
              </a:tr>
              <a:tr h="360000">
                <a:tc vMerge="1">
                  <a:txBody>
                    <a:bodyPr/>
                    <a:lstStyle/>
                    <a:p>
                      <a:endParaRPr kumimoji="1" lang="ja-JP" altLang="en-US" sz="1000">
                        <a:solidFill>
                          <a:schemeClr val="bg1"/>
                        </a:solidFill>
                      </a:endParaRPr>
                    </a:p>
                  </a:txBody>
                  <a:tcPr marL="36000" marR="36000" marT="36000" marB="3600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404040"/>
                    </a:solidFill>
                  </a:tcPr>
                </a:tc>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r>
                        <a:rPr kumimoji="1" lang="ja-JP" altLang="en-US" sz="1000" dirty="0">
                          <a:solidFill>
                            <a:schemeClr val="bg1"/>
                          </a:solidFill>
                          <a:latin typeface="+mn-ea"/>
                          <a:ea typeface="+mn-ea"/>
                        </a:rPr>
                        <a:t>窓口</a:t>
                      </a:r>
                      <a:endParaRPr kumimoji="1" lang="en-US" altLang="ja-JP" sz="1000" dirty="0">
                        <a:solidFill>
                          <a:schemeClr val="bg1"/>
                        </a:solidFill>
                        <a:latin typeface="+mn-ea"/>
                        <a:ea typeface="+mn-ea"/>
                      </a:endParaRPr>
                    </a:p>
                    <a:p>
                      <a:pPr algn="ctr"/>
                      <a:r>
                        <a:rPr kumimoji="1" lang="ja-JP" altLang="en-US" sz="1000" dirty="0">
                          <a:solidFill>
                            <a:schemeClr val="bg1"/>
                          </a:solidFill>
                          <a:latin typeface="+mn-ea"/>
                          <a:ea typeface="+mn-ea"/>
                        </a:rPr>
                        <a:t>業務</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04040"/>
                    </a:solidFill>
                  </a:tcPr>
                </a:tc>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r>
                        <a:rPr kumimoji="1" lang="ja-JP" altLang="en-US" sz="1000" dirty="0">
                          <a:solidFill>
                            <a:schemeClr val="bg1"/>
                          </a:solidFill>
                          <a:latin typeface="+mn-ea"/>
                          <a:ea typeface="+mn-ea"/>
                        </a:rPr>
                        <a:t>維持</a:t>
                      </a:r>
                      <a:endParaRPr kumimoji="1" lang="en-US" altLang="ja-JP" sz="1000" dirty="0">
                        <a:solidFill>
                          <a:schemeClr val="bg1"/>
                        </a:solidFill>
                        <a:latin typeface="+mn-ea"/>
                        <a:ea typeface="+mn-ea"/>
                      </a:endParaRPr>
                    </a:p>
                    <a:p>
                      <a:pPr algn="ctr"/>
                      <a:r>
                        <a:rPr kumimoji="1" lang="ja-JP" altLang="en-US" sz="1000" dirty="0">
                          <a:solidFill>
                            <a:schemeClr val="bg1"/>
                          </a:solidFill>
                          <a:latin typeface="+mn-ea"/>
                          <a:ea typeface="+mn-ea"/>
                        </a:rPr>
                        <a:t>作業</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04040"/>
                    </a:solidFill>
                  </a:tcPr>
                </a:tc>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r>
                        <a:rPr kumimoji="1" lang="ja-JP" altLang="en-US" sz="1000" dirty="0">
                          <a:solidFill>
                            <a:schemeClr val="bg1"/>
                          </a:solidFill>
                          <a:latin typeface="+mn-ea"/>
                          <a:ea typeface="+mn-ea"/>
                        </a:rPr>
                        <a:t>計画</a:t>
                      </a:r>
                      <a:endParaRPr kumimoji="1" lang="en-US" altLang="ja-JP" sz="1000" dirty="0">
                        <a:solidFill>
                          <a:schemeClr val="bg1"/>
                        </a:solidFill>
                        <a:latin typeface="+mn-ea"/>
                        <a:ea typeface="+mn-ea"/>
                      </a:endParaRPr>
                    </a:p>
                    <a:p>
                      <a:pPr algn="ctr"/>
                      <a:r>
                        <a:rPr kumimoji="1" lang="ja-JP" altLang="en-US" sz="1000" dirty="0">
                          <a:solidFill>
                            <a:schemeClr val="bg1"/>
                          </a:solidFill>
                          <a:latin typeface="+mn-ea"/>
                          <a:ea typeface="+mn-ea"/>
                        </a:rPr>
                        <a:t>策定</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04040"/>
                    </a:solidFill>
                  </a:tcPr>
                </a:tc>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r>
                        <a:rPr kumimoji="1" lang="ja-JP" altLang="en-US" sz="1000" dirty="0">
                          <a:solidFill>
                            <a:schemeClr val="bg1"/>
                          </a:solidFill>
                          <a:latin typeface="+mn-ea"/>
                          <a:ea typeface="+mn-ea"/>
                        </a:rPr>
                        <a:t>点検</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04040"/>
                    </a:solidFill>
                  </a:tcPr>
                </a:tc>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r>
                        <a:rPr kumimoji="1" lang="ja-JP" altLang="en-US" sz="1000" dirty="0">
                          <a:solidFill>
                            <a:schemeClr val="bg1"/>
                          </a:solidFill>
                          <a:latin typeface="+mn-ea"/>
                          <a:ea typeface="+mn-ea"/>
                        </a:rPr>
                        <a:t>設計</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04040"/>
                    </a:solidFill>
                  </a:tcPr>
                </a:tc>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r>
                        <a:rPr kumimoji="1" lang="ja-JP" altLang="en-US" sz="1000">
                          <a:solidFill>
                            <a:schemeClr val="bg1"/>
                          </a:solidFill>
                          <a:latin typeface="+mn-ea"/>
                          <a:ea typeface="+mn-ea"/>
                        </a:rPr>
                        <a:t>工事</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04040"/>
                    </a:solidFill>
                  </a:tcPr>
                </a:tc>
                <a:extLst>
                  <a:ext uri="{0D108BD9-81ED-4DB2-BD59-A6C34878D82A}">
                    <a16:rowId xmlns:a16="http://schemas.microsoft.com/office/drawing/2014/main" val="1357153111"/>
                  </a:ext>
                </a:extLst>
              </a:tr>
              <a:tr h="279840">
                <a:tc rowSpan="2">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道路</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endParaRPr kumimoji="1" lang="en-US" altLang="ja-JP" sz="800" dirty="0">
                        <a:solidFill>
                          <a:schemeClr val="tx1"/>
                        </a:solidFill>
                        <a:latin typeface="+mn-ea"/>
                        <a:ea typeface="+mn-ea"/>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r>
                        <a:rPr kumimoji="1" lang="ja-JP" altLang="en-US" sz="800" dirty="0">
                          <a:solidFill>
                            <a:schemeClr val="tx1"/>
                          </a:solidFill>
                          <a:latin typeface="+mn-ea"/>
                          <a:ea typeface="+mn-ea"/>
                        </a:rPr>
                        <a:t>巡回業務・</a:t>
                      </a:r>
                      <a:endParaRPr kumimoji="1" lang="en-US" altLang="ja-JP" sz="800" dirty="0">
                        <a:solidFill>
                          <a:schemeClr val="tx1"/>
                        </a:solidFill>
                        <a:latin typeface="+mn-ea"/>
                        <a:ea typeface="+mn-ea"/>
                      </a:endParaRPr>
                    </a:p>
                    <a:p>
                      <a:pPr algn="ctr"/>
                      <a:r>
                        <a:rPr kumimoji="1" lang="ja-JP" altLang="en-US" sz="800" dirty="0">
                          <a:solidFill>
                            <a:schemeClr val="tx1"/>
                          </a:solidFill>
                          <a:latin typeface="+mn-ea"/>
                          <a:ea typeface="+mn-ea"/>
                        </a:rPr>
                        <a:t>軽作業</a:t>
                      </a:r>
                      <a:endParaRPr kumimoji="1" lang="en-US" altLang="ja-JP" sz="800" dirty="0">
                        <a:solidFill>
                          <a:schemeClr val="tx1"/>
                        </a:solidFill>
                        <a:latin typeface="+mn-ea"/>
                        <a:ea typeface="+mn-ea"/>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rowSpan="2">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endParaRPr kumimoji="1" lang="ja-JP" altLang="en-US" sz="800" dirty="0">
                        <a:solidFill>
                          <a:schemeClr val="tx1">
                            <a:lumMod val="50000"/>
                            <a:lumOff val="50000"/>
                          </a:schemeClr>
                        </a:solidFill>
                        <a:latin typeface="+mn-ea"/>
                        <a:ea typeface="+mn-ea"/>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r>
                        <a:rPr kumimoji="1" lang="ja-JP" altLang="en-US" sz="800" dirty="0">
                          <a:solidFill>
                            <a:schemeClr val="tx1"/>
                          </a:solidFill>
                          <a:latin typeface="+mn-ea"/>
                          <a:ea typeface="+mn-ea"/>
                        </a:rPr>
                        <a:t>路面状況</a:t>
                      </a:r>
                      <a:endParaRPr kumimoji="1" lang="en-US" altLang="ja-JP" sz="800" dirty="0">
                        <a:solidFill>
                          <a:schemeClr val="tx1"/>
                        </a:solidFill>
                        <a:latin typeface="+mn-ea"/>
                        <a:ea typeface="+mn-ea"/>
                      </a:endParaRPr>
                    </a:p>
                    <a:p>
                      <a:pPr algn="ctr"/>
                      <a:r>
                        <a:rPr kumimoji="1" lang="ja-JP" altLang="en-US" sz="800" dirty="0">
                          <a:solidFill>
                            <a:schemeClr val="tx1"/>
                          </a:solidFill>
                          <a:latin typeface="+mn-ea"/>
                          <a:ea typeface="+mn-ea"/>
                        </a:rPr>
                        <a:t>調査</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rowSpan="2">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endParaRPr kumimoji="1" lang="ja-JP" altLang="en-US" sz="800" dirty="0">
                        <a:solidFill>
                          <a:schemeClr val="tx1">
                            <a:lumMod val="50000"/>
                            <a:lumOff val="50000"/>
                          </a:schemeClr>
                        </a:solidFill>
                        <a:latin typeface="+mn-ea"/>
                        <a:ea typeface="+mn-ea"/>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endParaRPr kumimoji="1" lang="ja-JP" altLang="en-US" sz="800" dirty="0">
                        <a:solidFill>
                          <a:schemeClr val="tx1">
                            <a:lumMod val="50000"/>
                            <a:lumOff val="50000"/>
                          </a:schemeClr>
                        </a:solidFill>
                        <a:latin typeface="+mn-ea"/>
                        <a:ea typeface="+mn-ea"/>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17803449"/>
                  </a:ext>
                </a:extLst>
              </a:tr>
              <a:tr h="27984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800" dirty="0">
                          <a:solidFill>
                            <a:schemeClr val="tx1"/>
                          </a:solidFill>
                          <a:latin typeface="+mn-ea"/>
                          <a:ea typeface="+mn-ea"/>
                        </a:rPr>
                        <a:t>橋梁・</a:t>
                      </a:r>
                      <a:endParaRPr kumimoji="1" lang="en-US" altLang="ja-JP" sz="800" dirty="0">
                        <a:solidFill>
                          <a:schemeClr val="tx1"/>
                        </a:solidFill>
                        <a:latin typeface="+mn-ea"/>
                        <a:ea typeface="+mn-ea"/>
                      </a:endParaRPr>
                    </a:p>
                    <a:p>
                      <a:pPr algn="ctr"/>
                      <a:r>
                        <a:rPr kumimoji="1" lang="ja-JP" altLang="en-US" sz="800" dirty="0">
                          <a:solidFill>
                            <a:schemeClr val="tx1"/>
                          </a:solidFill>
                          <a:latin typeface="+mn-ea"/>
                          <a:ea typeface="+mn-ea"/>
                        </a:rPr>
                        <a:t>附属物</a:t>
                      </a:r>
                      <a:endParaRPr kumimoji="1" lang="en-US" altLang="ja-JP" sz="800" dirty="0">
                        <a:solidFill>
                          <a:schemeClr val="tx1"/>
                        </a:solidFill>
                        <a:latin typeface="+mn-ea"/>
                        <a:ea typeface="+mn-ea"/>
                      </a:endParaRPr>
                    </a:p>
                    <a:p>
                      <a:pPr algn="ctr"/>
                      <a:r>
                        <a:rPr kumimoji="1" lang="ja-JP" altLang="en-US" sz="800" dirty="0">
                          <a:solidFill>
                            <a:schemeClr val="tx1"/>
                          </a:solidFill>
                          <a:latin typeface="+mn-ea"/>
                          <a:ea typeface="+mn-ea"/>
                        </a:rPr>
                        <a:t>点検</a:t>
                      </a:r>
                      <a:endParaRPr kumimoji="1" lang="en-US" altLang="ja-JP" sz="800" dirty="0">
                        <a:solidFill>
                          <a:schemeClr val="tx1"/>
                        </a:solidFill>
                        <a:latin typeface="+mn-ea"/>
                        <a:ea typeface="+mn-ea"/>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3"/>
                  </a:ext>
                </a:extLst>
              </a:tr>
              <a:tr h="270000">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r>
                        <a:rPr kumimoji="1" lang="ja-JP" altLang="en-US" sz="1000" dirty="0">
                          <a:latin typeface="+mn-ea"/>
                          <a:ea typeface="+mn-ea"/>
                        </a:rPr>
                        <a:t>河川</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endParaRPr kumimoji="1" lang="en-US" altLang="ja-JP" sz="800" dirty="0">
                        <a:solidFill>
                          <a:schemeClr val="tx1"/>
                        </a:solidFill>
                        <a:latin typeface="+mn-ea"/>
                        <a:ea typeface="+mn-ea"/>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endParaRPr kumimoji="1" lang="en-US" altLang="ja-JP" sz="800" dirty="0">
                        <a:solidFill>
                          <a:schemeClr val="tx1"/>
                        </a:solidFill>
                        <a:latin typeface="+mn-ea"/>
                        <a:ea typeface="+mn-ea"/>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endParaRPr kumimoji="1" lang="en-US" altLang="ja-JP" sz="800" dirty="0">
                        <a:solidFill>
                          <a:schemeClr val="tx1">
                            <a:lumMod val="50000"/>
                            <a:lumOff val="50000"/>
                          </a:schemeClr>
                        </a:solidFill>
                        <a:latin typeface="+mn-ea"/>
                        <a:ea typeface="+mn-ea"/>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endParaRPr kumimoji="1" lang="en-US" altLang="ja-JP" sz="800" dirty="0">
                        <a:solidFill>
                          <a:schemeClr val="tx1"/>
                        </a:solidFill>
                        <a:latin typeface="+mn-ea"/>
                        <a:ea typeface="+mn-ea"/>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endParaRPr kumimoji="1" lang="en-US" altLang="ja-JP" sz="800" dirty="0">
                        <a:solidFill>
                          <a:schemeClr val="tx1">
                            <a:lumMod val="50000"/>
                            <a:lumOff val="50000"/>
                          </a:schemeClr>
                        </a:solidFill>
                        <a:latin typeface="+mn-ea"/>
                        <a:ea typeface="+mn-ea"/>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endParaRPr kumimoji="1" lang="en-US" altLang="ja-JP" sz="800" dirty="0">
                        <a:solidFill>
                          <a:schemeClr val="tx1">
                            <a:lumMod val="50000"/>
                            <a:lumOff val="50000"/>
                          </a:schemeClr>
                        </a:solidFill>
                        <a:latin typeface="+mn-ea"/>
                        <a:ea typeface="+mn-ea"/>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042008"/>
                  </a:ext>
                </a:extLst>
              </a:tr>
              <a:tr h="135000">
                <a:tc rowSpan="2">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公園</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endParaRPr kumimoji="1" lang="ja-JP" altLang="en-US" sz="800" dirty="0">
                        <a:solidFill>
                          <a:schemeClr val="tx1"/>
                        </a:solidFill>
                        <a:latin typeface="+mn-ea"/>
                        <a:ea typeface="+mn-ea"/>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r>
                        <a:rPr kumimoji="1" lang="ja-JP" altLang="en-US" sz="800" dirty="0">
                          <a:solidFill>
                            <a:schemeClr val="tx1"/>
                          </a:solidFill>
                          <a:latin typeface="+mn-ea"/>
                          <a:ea typeface="+mn-ea"/>
                        </a:rPr>
                        <a:t>維持管理・</a:t>
                      </a:r>
                      <a:endParaRPr kumimoji="1" lang="en-US" altLang="ja-JP" sz="800" dirty="0">
                        <a:solidFill>
                          <a:schemeClr val="tx1"/>
                        </a:solidFill>
                        <a:latin typeface="+mn-ea"/>
                        <a:ea typeface="+mn-ea"/>
                      </a:endParaRPr>
                    </a:p>
                    <a:p>
                      <a:pPr algn="ctr"/>
                      <a:r>
                        <a:rPr kumimoji="1" lang="ja-JP" altLang="en-US" sz="800" dirty="0">
                          <a:solidFill>
                            <a:schemeClr val="tx1"/>
                          </a:solidFill>
                          <a:latin typeface="+mn-ea"/>
                          <a:ea typeface="+mn-ea"/>
                        </a:rPr>
                        <a:t>修繕業務</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rowSpan="2">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endParaRPr kumimoji="1" lang="ja-JP" altLang="en-US" sz="800" dirty="0">
                        <a:solidFill>
                          <a:schemeClr val="tx1">
                            <a:lumMod val="50000"/>
                            <a:lumOff val="50000"/>
                          </a:schemeClr>
                        </a:solidFill>
                        <a:latin typeface="+mn-ea"/>
                        <a:ea typeface="+mn-ea"/>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r>
                        <a:rPr kumimoji="1" lang="ja-JP" altLang="en-US" sz="800" dirty="0">
                          <a:solidFill>
                            <a:schemeClr val="tx1"/>
                          </a:solidFill>
                          <a:latin typeface="+mn-ea"/>
                          <a:ea typeface="+mn-ea"/>
                        </a:rPr>
                        <a:t>遊具点検</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rowSpan="2">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endParaRPr kumimoji="1" lang="ja-JP" altLang="en-US" sz="800" dirty="0">
                        <a:solidFill>
                          <a:schemeClr val="tx1">
                            <a:lumMod val="50000"/>
                            <a:lumOff val="50000"/>
                          </a:schemeClr>
                        </a:solidFill>
                        <a:latin typeface="+mn-ea"/>
                        <a:ea typeface="+mn-ea"/>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endParaRPr kumimoji="1" lang="ja-JP" altLang="en-US" sz="800" dirty="0">
                        <a:solidFill>
                          <a:schemeClr val="tx1">
                            <a:lumMod val="50000"/>
                            <a:lumOff val="50000"/>
                          </a:schemeClr>
                        </a:solidFill>
                        <a:latin typeface="+mn-ea"/>
                        <a:ea typeface="+mn-ea"/>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6069152"/>
                  </a:ext>
                </a:extLst>
              </a:tr>
              <a:tr h="13500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800" dirty="0">
                          <a:solidFill>
                            <a:schemeClr val="tx1"/>
                          </a:solidFill>
                          <a:latin typeface="+mn-ea"/>
                          <a:ea typeface="+mn-ea"/>
                        </a:rPr>
                        <a:t>遊具点検・修繕</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6"/>
                  </a:ext>
                </a:extLst>
              </a:tr>
              <a:tr h="376800">
                <a:tc rowSpan="2">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r>
                        <a:rPr kumimoji="1" lang="ja-JP" altLang="en-US" sz="1000" dirty="0">
                          <a:latin typeface="+mn-ea"/>
                          <a:ea typeface="+mn-ea"/>
                        </a:rPr>
                        <a:t>下水道</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r>
                        <a:rPr kumimoji="1" lang="ja-JP" altLang="en-US" sz="800" dirty="0">
                          <a:solidFill>
                            <a:schemeClr val="tx1"/>
                          </a:solidFill>
                          <a:latin typeface="+mn-ea"/>
                          <a:ea typeface="+mn-ea"/>
                        </a:rPr>
                        <a:t>排水設備関連業務</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algn="ctr"/>
                      <a:endParaRPr kumimoji="1" lang="ja-JP" altLang="en-US" sz="800" dirty="0">
                        <a:solidFill>
                          <a:schemeClr val="tx1"/>
                        </a:solidFill>
                        <a:latin typeface="+mn-ea"/>
                        <a:ea typeface="+mn-ea"/>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gridSpan="2">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n-ea"/>
                          <a:ea typeface="+mn-ea"/>
                          <a:cs typeface="+mn-cs"/>
                        </a:rPr>
                        <a:t>不明水対策業務</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800" b="0" i="0" u="none" strike="noStrike" kern="1200" cap="none" spc="0" normalizeH="0" baseline="0" noProof="0" dirty="0">
                        <a:ln>
                          <a:noFill/>
                        </a:ln>
                        <a:solidFill>
                          <a:schemeClr val="tx1">
                            <a:lumMod val="50000"/>
                            <a:lumOff val="50000"/>
                          </a:schemeClr>
                        </a:solidFill>
                        <a:effectLst/>
                        <a:uLnTx/>
                        <a:uFillTx/>
                        <a:latin typeface="ＭＳ Ｐゴシック"/>
                        <a:ea typeface="+mn-ea"/>
                        <a:cs typeface="+mn-cs"/>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800" b="0" i="0" u="none" strike="noStrike" kern="1200" cap="none" spc="0" normalizeH="0" baseline="0" noProof="0" dirty="0">
                        <a:ln>
                          <a:noFill/>
                        </a:ln>
                        <a:solidFill>
                          <a:schemeClr val="tx1">
                            <a:lumMod val="50000"/>
                            <a:lumOff val="50000"/>
                          </a:schemeClr>
                        </a:solidFill>
                        <a:effectLst/>
                        <a:uLnTx/>
                        <a:uFillTx/>
                        <a:latin typeface="ＭＳ Ｐゴシック"/>
                        <a:ea typeface="+mn-ea"/>
                        <a:cs typeface="+mn-cs"/>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2348043" rtl="0" eaLnBrk="1" latinLnBrk="0" hangingPunct="1">
                        <a:defRPr kumimoji="1" sz="4622" kern="1200">
                          <a:solidFill>
                            <a:schemeClr val="tx1"/>
                          </a:solidFill>
                          <a:latin typeface="Arial"/>
                          <a:ea typeface="ＭＳ Ｐゴシック"/>
                        </a:defRPr>
                      </a:lvl1pPr>
                      <a:lvl2pPr marL="1174023" algn="l" defTabSz="2348043" rtl="0" eaLnBrk="1" latinLnBrk="0" hangingPunct="1">
                        <a:defRPr kumimoji="1" sz="4622" kern="1200">
                          <a:solidFill>
                            <a:schemeClr val="tx1"/>
                          </a:solidFill>
                          <a:latin typeface="Arial"/>
                          <a:ea typeface="ＭＳ Ｐゴシック"/>
                        </a:defRPr>
                      </a:lvl2pPr>
                      <a:lvl3pPr marL="2348043" algn="l" defTabSz="2348043" rtl="0" eaLnBrk="1" latinLnBrk="0" hangingPunct="1">
                        <a:defRPr kumimoji="1" sz="4622" kern="1200">
                          <a:solidFill>
                            <a:schemeClr val="tx1"/>
                          </a:solidFill>
                          <a:latin typeface="Arial"/>
                          <a:ea typeface="ＭＳ Ｐゴシック"/>
                        </a:defRPr>
                      </a:lvl3pPr>
                      <a:lvl4pPr marL="3522066" algn="l" defTabSz="2348043" rtl="0" eaLnBrk="1" latinLnBrk="0" hangingPunct="1">
                        <a:defRPr kumimoji="1" sz="4622" kern="1200">
                          <a:solidFill>
                            <a:schemeClr val="tx1"/>
                          </a:solidFill>
                          <a:latin typeface="Arial"/>
                          <a:ea typeface="ＭＳ Ｐゴシック"/>
                        </a:defRPr>
                      </a:lvl4pPr>
                      <a:lvl5pPr marL="4696088" algn="l" defTabSz="2348043" rtl="0" eaLnBrk="1" latinLnBrk="0" hangingPunct="1">
                        <a:defRPr kumimoji="1" sz="4622" kern="1200">
                          <a:solidFill>
                            <a:schemeClr val="tx1"/>
                          </a:solidFill>
                          <a:latin typeface="Arial"/>
                          <a:ea typeface="ＭＳ Ｐゴシック"/>
                        </a:defRPr>
                      </a:lvl5pPr>
                      <a:lvl6pPr marL="5870108" algn="l" defTabSz="2348043" rtl="0" eaLnBrk="1" latinLnBrk="0" hangingPunct="1">
                        <a:defRPr kumimoji="1" sz="4622" kern="1200">
                          <a:solidFill>
                            <a:schemeClr val="tx1"/>
                          </a:solidFill>
                          <a:latin typeface="Arial"/>
                          <a:ea typeface="ＭＳ Ｐゴシック"/>
                        </a:defRPr>
                      </a:lvl6pPr>
                      <a:lvl7pPr marL="7044131" algn="l" defTabSz="2348043" rtl="0" eaLnBrk="1" latinLnBrk="0" hangingPunct="1">
                        <a:defRPr kumimoji="1" sz="4622" kern="1200">
                          <a:solidFill>
                            <a:schemeClr val="tx1"/>
                          </a:solidFill>
                          <a:latin typeface="Arial"/>
                          <a:ea typeface="ＭＳ Ｐゴシック"/>
                        </a:defRPr>
                      </a:lvl7pPr>
                      <a:lvl8pPr marL="8218153" algn="l" defTabSz="2348043" rtl="0" eaLnBrk="1" latinLnBrk="0" hangingPunct="1">
                        <a:defRPr kumimoji="1" sz="4622" kern="1200">
                          <a:solidFill>
                            <a:schemeClr val="tx1"/>
                          </a:solidFill>
                          <a:latin typeface="Arial"/>
                          <a:ea typeface="ＭＳ Ｐゴシック"/>
                        </a:defRPr>
                      </a:lvl8pPr>
                      <a:lvl9pPr marL="9392174" algn="l" defTabSz="2348043" rtl="0" eaLnBrk="1" latinLnBrk="0" hangingPunct="1">
                        <a:defRPr kumimoji="1" sz="4622" kern="1200">
                          <a:solidFill>
                            <a:schemeClr val="tx1"/>
                          </a:solidFill>
                          <a:latin typeface="Arial"/>
                          <a:ea typeface="ＭＳ Ｐゴシック"/>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800" b="0" i="0" u="none" strike="noStrike" kern="1200" cap="none" spc="0" normalizeH="0" baseline="0" noProof="0" dirty="0">
                        <a:ln>
                          <a:noFill/>
                        </a:ln>
                        <a:solidFill>
                          <a:schemeClr val="tx1">
                            <a:lumMod val="50000"/>
                            <a:lumOff val="50000"/>
                          </a:schemeClr>
                        </a:solidFill>
                        <a:effectLst/>
                        <a:uLnTx/>
                        <a:uFillTx/>
                        <a:latin typeface="ＭＳ Ｐゴシック"/>
                        <a:ea typeface="+mn-ea"/>
                        <a:cs typeface="+mn-cs"/>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ysClr val="windowText" lastClr="000000">
                          <a:lumMod val="65000"/>
                          <a:lumOff val="35000"/>
                        </a:sysClr>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41040007"/>
                  </a:ext>
                </a:extLst>
              </a:tr>
              <a:tr h="218880">
                <a:tc vMerge="1">
                  <a:txBody>
                    <a:bodyPr/>
                    <a:lstStyle/>
                    <a:p>
                      <a:endParaRPr kumimoji="1" lang="ja-JP" altLang="en-US"/>
                    </a:p>
                  </a:txBody>
                  <a:tcPr/>
                </a:tc>
                <a:tc vMerge="1">
                  <a:txBody>
                    <a:bodyPr/>
                    <a:lstStyle/>
                    <a:p>
                      <a:endParaRPr kumimoji="1" lang="ja-JP" altLang="en-US"/>
                    </a:p>
                  </a:txBody>
                  <a:tcPr/>
                </a:tc>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n-ea"/>
                          <a:ea typeface="+mn-ea"/>
                          <a:cs typeface="+mn-cs"/>
                        </a:rPr>
                        <a:t>経営・維持管理の共同化</a:t>
                      </a: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8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800" b="0" i="0" u="none" strike="noStrike" kern="1200" cap="none" spc="0" normalizeH="0" baseline="0" noProof="0" dirty="0">
                        <a:ln>
                          <a:noFill/>
                        </a:ln>
                        <a:solidFill>
                          <a:schemeClr val="tx1">
                            <a:lumMod val="50000"/>
                            <a:lumOff val="50000"/>
                          </a:schemeClr>
                        </a:solidFill>
                        <a:effectLst/>
                        <a:uLnTx/>
                        <a:uFillTx/>
                        <a:latin typeface="ＭＳ Ｐゴシック"/>
                        <a:ea typeface="+mn-ea"/>
                        <a:cs typeface="+mn-cs"/>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800" b="0" i="0" u="none" strike="noStrike" kern="1200" cap="none" spc="0" normalizeH="0" baseline="0" noProof="0" dirty="0">
                        <a:ln>
                          <a:noFill/>
                        </a:ln>
                        <a:solidFill>
                          <a:schemeClr val="tx1">
                            <a:lumMod val="50000"/>
                            <a:lumOff val="50000"/>
                          </a:schemeClr>
                        </a:solidFill>
                        <a:effectLst/>
                        <a:uLnTx/>
                        <a:uFillTx/>
                        <a:latin typeface="ＭＳ Ｐゴシック"/>
                        <a:ea typeface="+mn-ea"/>
                        <a:cs typeface="+mn-cs"/>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800" b="0" i="0" u="none" strike="noStrike" kern="1200" cap="none" spc="0" normalizeH="0" baseline="0" noProof="0" dirty="0">
                        <a:ln>
                          <a:noFill/>
                        </a:ln>
                        <a:solidFill>
                          <a:schemeClr val="tx1">
                            <a:lumMod val="50000"/>
                            <a:lumOff val="50000"/>
                          </a:schemeClr>
                        </a:solidFill>
                        <a:effectLst/>
                        <a:uLnTx/>
                        <a:uFillTx/>
                        <a:latin typeface="ＭＳ Ｐゴシック"/>
                        <a:ea typeface="+mn-ea"/>
                        <a:cs typeface="+mn-cs"/>
                      </a:endParaRPr>
                    </a:p>
                  </a:txBody>
                  <a:tcPr marL="36000" marR="36000" marT="36000" marB="36000" anchor="ctr">
                    <a:lnL w="9525" cap="flat" cmpd="sng" algn="ctr">
                      <a:solidFill>
                        <a:sysClr val="windowText" lastClr="000000">
                          <a:lumMod val="65000"/>
                          <a:lumOff val="35000"/>
                        </a:sysClr>
                      </a:solidFill>
                      <a:prstDash val="solid"/>
                      <a:round/>
                      <a:headEnd type="none" w="med" len="med"/>
                      <a:tailEnd type="none" w="med" len="med"/>
                    </a:lnL>
                    <a:lnR w="9525" cap="flat" cmpd="sng" algn="ctr">
                      <a:solidFill>
                        <a:sysClr val="windowText" lastClr="000000">
                          <a:lumMod val="65000"/>
                          <a:lumOff val="35000"/>
                        </a:sys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p:sp>
        <p:nvSpPr>
          <p:cNvPr id="5" name="楕円 71">
            <a:extLst>
              <a:ext uri="{FF2B5EF4-FFF2-40B4-BE49-F238E27FC236}">
                <a16:creationId xmlns:a16="http://schemas.microsoft.com/office/drawing/2014/main" id="{06842614-5FB8-AF5D-768C-FCF6494A433F}"/>
              </a:ext>
            </a:extLst>
          </p:cNvPr>
          <p:cNvSpPr/>
          <p:nvPr/>
        </p:nvSpPr>
        <p:spPr>
          <a:xfrm>
            <a:off x="6727629" y="4080509"/>
            <a:ext cx="180000" cy="18000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8" name="テキスト ボックス 7">
            <a:extLst>
              <a:ext uri="{FF2B5EF4-FFF2-40B4-BE49-F238E27FC236}">
                <a16:creationId xmlns:a16="http://schemas.microsoft.com/office/drawing/2014/main" id="{DA4D551C-1219-AC90-6688-E5CD99CA0A5D}"/>
              </a:ext>
            </a:extLst>
          </p:cNvPr>
          <p:cNvSpPr txBox="1"/>
          <p:nvPr/>
        </p:nvSpPr>
        <p:spPr>
          <a:xfrm>
            <a:off x="0" y="571603"/>
            <a:ext cx="9144000" cy="338554"/>
          </a:xfrm>
          <a:prstGeom prst="rect">
            <a:avLst/>
          </a:prstGeom>
          <a:noFill/>
          <a:ln w="28575">
            <a:noFill/>
          </a:ln>
        </p:spPr>
        <p:txBody>
          <a:bodyPr wrap="square">
            <a:spAutoFit/>
          </a:bodyPr>
          <a:lstStyle>
            <a:defPPr>
              <a:defRPr lang="ja-JP"/>
            </a:defPPr>
            <a:lvl1pPr algn="ctr">
              <a:defRPr sz="1600" spc="600">
                <a:solidFill>
                  <a:schemeClr val="bg1"/>
                </a:solidFill>
                <a:latin typeface="+mj-ea"/>
                <a:ea typeface="+mj-ea"/>
              </a:defRPr>
            </a:lvl1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sysClr val="windowText" lastClr="000000"/>
                </a:solidFill>
                <a:effectLst/>
                <a:uLnTx/>
                <a:uFillTx/>
                <a:latin typeface="ＭＳ Ｐゴシック"/>
                <a:ea typeface="ＭＳ Ｐゴシック"/>
                <a:cs typeface="+mn-cs"/>
              </a:rPr>
              <a:t>［自治体が抱える課題と群マネ導入で期待する効果］</a:t>
            </a:r>
            <a:endParaRPr kumimoji="1" lang="en-US" altLang="ja-JP" sz="1600" b="0" i="0" u="none" strike="noStrike" kern="1200" cap="none" spc="0" normalizeH="0" baseline="0" noProof="0" dirty="0">
              <a:ln>
                <a:noFill/>
              </a:ln>
              <a:solidFill>
                <a:sysClr val="windowText" lastClr="000000"/>
              </a:solidFill>
              <a:effectLst/>
              <a:uLnTx/>
              <a:uFillTx/>
              <a:latin typeface="ＭＳ Ｐゴシック"/>
              <a:ea typeface="ＭＳ Ｐゴシック"/>
              <a:cs typeface="+mn-cs"/>
            </a:endParaRPr>
          </a:p>
        </p:txBody>
      </p:sp>
      <p:sp>
        <p:nvSpPr>
          <p:cNvPr id="11" name="テキスト ボックス 2">
            <a:extLst>
              <a:ext uri="{FF2B5EF4-FFF2-40B4-BE49-F238E27FC236}">
                <a16:creationId xmlns:a16="http://schemas.microsoft.com/office/drawing/2014/main" id="{008D5E19-0A29-3A9A-5A36-42745AB49791}"/>
              </a:ext>
            </a:extLst>
          </p:cNvPr>
          <p:cNvSpPr txBox="1"/>
          <p:nvPr/>
        </p:nvSpPr>
        <p:spPr>
          <a:xfrm>
            <a:off x="4788024" y="6597352"/>
            <a:ext cx="4320367" cy="22993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900" b="0" i="0" u="none" strike="noStrike" kern="1200" cap="none" spc="0" normalizeH="0" baseline="0" noProof="0" dirty="0">
                <a:ln>
                  <a:noFill/>
                </a:ln>
                <a:solidFill>
                  <a:srgbClr val="FF0000"/>
                </a:solidFill>
                <a:effectLst/>
                <a:uLnTx/>
                <a:uFillTx/>
                <a:latin typeface="ＭＳ Ｐゴシック"/>
                <a:ea typeface="ＭＳ Ｐゴシック"/>
                <a:cs typeface="+mn-cs"/>
              </a:rPr>
              <a:t>R</a:t>
            </a:r>
            <a:r>
              <a:rPr kumimoji="1" lang="ja-JP" altLang="en-US" sz="900" b="0" i="0" u="none" strike="noStrike" kern="1200" cap="none" spc="0" normalizeH="0" baseline="0" noProof="0" dirty="0">
                <a:ln>
                  <a:noFill/>
                </a:ln>
                <a:solidFill>
                  <a:srgbClr val="FF0000"/>
                </a:solidFill>
                <a:effectLst/>
                <a:uLnTx/>
                <a:uFillTx/>
                <a:latin typeface="ＭＳ Ｐゴシック"/>
                <a:ea typeface="ＭＳ Ｐゴシック"/>
                <a:cs typeface="+mn-cs"/>
              </a:rPr>
              <a:t>８</a:t>
            </a:r>
            <a:r>
              <a:rPr kumimoji="1" lang="en-US" altLang="ja-JP" sz="900" b="0" i="0" u="none" strike="noStrike" kern="1200" cap="none" spc="0" normalizeH="0" baseline="0" noProof="0" dirty="0">
                <a:ln>
                  <a:noFill/>
                </a:ln>
                <a:solidFill>
                  <a:srgbClr val="FF0000"/>
                </a:solidFill>
                <a:effectLst/>
                <a:uLnTx/>
                <a:uFillTx/>
                <a:latin typeface="ＭＳ Ｐゴシック"/>
                <a:ea typeface="ＭＳ Ｐゴシック"/>
                <a:cs typeface="+mn-cs"/>
              </a:rPr>
              <a:t>.</a:t>
            </a:r>
            <a:r>
              <a:rPr kumimoji="1" lang="ja-JP" altLang="en-US" sz="900" b="0" i="0" u="none" strike="noStrike" kern="1200" cap="none" spc="0" normalizeH="0" baseline="0" noProof="0" dirty="0">
                <a:ln>
                  <a:noFill/>
                </a:ln>
                <a:solidFill>
                  <a:srgbClr val="FF0000"/>
                </a:solidFill>
                <a:effectLst/>
                <a:uLnTx/>
                <a:uFillTx/>
                <a:latin typeface="ＭＳ Ｐゴシック"/>
                <a:ea typeface="ＭＳ Ｐゴシック"/>
                <a:cs typeface="+mn-cs"/>
              </a:rPr>
              <a:t>６月時点の検討内容であり、今後の調整により変更となる可能性があります。</a:t>
            </a:r>
          </a:p>
        </p:txBody>
      </p:sp>
      <p:sp>
        <p:nvSpPr>
          <p:cNvPr id="16" name="テキスト ボックス 15"/>
          <p:cNvSpPr txBox="1"/>
          <p:nvPr/>
        </p:nvSpPr>
        <p:spPr>
          <a:xfrm>
            <a:off x="3976396" y="4128151"/>
            <a:ext cx="288032" cy="369332"/>
          </a:xfrm>
          <a:prstGeom prst="rect">
            <a:avLst/>
          </a:prstGeom>
          <a:noFill/>
        </p:spPr>
        <p:txBody>
          <a:bodyPr wrap="square" rtlCol="0">
            <a:spAutoFit/>
          </a:bodyPr>
          <a:lstStyle/>
          <a:p>
            <a:endParaRPr kumimoji="1" lang="ja-JP" altLang="en-US" dirty="0"/>
          </a:p>
        </p:txBody>
      </p:sp>
      <p:sp>
        <p:nvSpPr>
          <p:cNvPr id="18" name="テキスト ボックス 17"/>
          <p:cNvSpPr txBox="1"/>
          <p:nvPr/>
        </p:nvSpPr>
        <p:spPr>
          <a:xfrm>
            <a:off x="1461868" y="4260509"/>
            <a:ext cx="792088" cy="461665"/>
          </a:xfrm>
          <a:prstGeom prst="rect">
            <a:avLst/>
          </a:prstGeom>
          <a:noFill/>
        </p:spPr>
        <p:txBody>
          <a:bodyPr wrap="square" rtlCol="0">
            <a:spAutoFit/>
          </a:bodyPr>
          <a:lstStyle/>
          <a:p>
            <a:pPr algn="ctr"/>
            <a:r>
              <a:rPr lang="ja-JP" altLang="en-US" sz="800" dirty="0">
                <a:latin typeface="+mn-ea"/>
              </a:rPr>
              <a:t>事業場</a:t>
            </a:r>
            <a:endParaRPr lang="en-US" altLang="ja-JP" sz="800" dirty="0">
              <a:latin typeface="+mn-ea"/>
            </a:endParaRPr>
          </a:p>
          <a:p>
            <a:pPr algn="ctr"/>
            <a:r>
              <a:rPr lang="ja-JP" altLang="en-US" sz="800" dirty="0">
                <a:latin typeface="+mn-ea"/>
              </a:rPr>
              <a:t>排水規制</a:t>
            </a:r>
            <a:endParaRPr lang="en-US" altLang="ja-JP" sz="800" dirty="0">
              <a:latin typeface="+mn-ea"/>
            </a:endParaRPr>
          </a:p>
          <a:p>
            <a:pPr algn="ctr"/>
            <a:r>
              <a:rPr lang="ja-JP" altLang="en-US" sz="800" dirty="0">
                <a:latin typeface="+mn-ea"/>
              </a:rPr>
              <a:t>業務</a:t>
            </a:r>
          </a:p>
        </p:txBody>
      </p:sp>
      <p:sp>
        <p:nvSpPr>
          <p:cNvPr id="9" name="楕円 71">
            <a:extLst>
              <a:ext uri="{FF2B5EF4-FFF2-40B4-BE49-F238E27FC236}">
                <a16:creationId xmlns:a16="http://schemas.microsoft.com/office/drawing/2014/main" id="{A748A55A-5455-48D6-AA51-A7D0D009DC59}"/>
              </a:ext>
            </a:extLst>
          </p:cNvPr>
          <p:cNvSpPr/>
          <p:nvPr/>
        </p:nvSpPr>
        <p:spPr>
          <a:xfrm>
            <a:off x="3023848" y="6402230"/>
            <a:ext cx="180000" cy="18000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Tree>
    <p:extLst>
      <p:ext uri="{BB962C8B-B14F-4D97-AF65-F5344CB8AC3E}">
        <p14:creationId xmlns:p14="http://schemas.microsoft.com/office/powerpoint/2010/main" val="2239149612"/>
      </p:ext>
    </p:extLst>
  </p:cSld>
  <p:clrMapOvr>
    <a:masterClrMapping/>
  </p:clrMapOvr>
</p:sld>
</file>

<file path=ppt/theme/theme1.xml><?xml version="1.0" encoding="utf-8"?>
<a:theme xmlns:a="http://schemas.openxmlformats.org/drawingml/2006/main" name="1_標準デザイ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lank.pptx" id="{75BB661A-7159-40AB-A8B9-95C523401A87}" vid="{AD23DF29-DE52-45D5-B687-48F301D686A8}"/>
    </a:ext>
  </a:extLst>
</a:theme>
</file>

<file path=ppt/theme/theme2.xml><?xml version="1.0" encoding="utf-8"?>
<a:theme xmlns:a="http://schemas.openxmlformats.org/drawingml/2006/main" name="2_標準デザイン">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21201</TotalTime>
  <Words>539</Words>
  <Application>Microsoft Office PowerPoint</Application>
  <PresentationFormat>画面に合わせる (4:3)</PresentationFormat>
  <Paragraphs>85</Paragraphs>
  <Slides>1</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vt:i4>
      </vt:variant>
    </vt:vector>
  </HeadingPairs>
  <TitlesOfParts>
    <vt:vector size="10" baseType="lpstr">
      <vt:lpstr>HGP創英角ｺﾞｼｯｸUB</vt:lpstr>
      <vt:lpstr>Meiryo UI</vt:lpstr>
      <vt:lpstr>ＭＳ Ｐゴシック</vt:lpstr>
      <vt:lpstr>Arial</vt:lpstr>
      <vt:lpstr>Calibri</vt:lpstr>
      <vt:lpstr>Times New Roman</vt:lpstr>
      <vt:lpstr>Wingdings</vt:lpstr>
      <vt:lpstr>1_標準デザイン</vt:lpstr>
      <vt:lpstr>2_標準デザイン</vt:lpstr>
      <vt:lpstr>群マネの実施方針</vt:lpstr>
    </vt:vector>
  </TitlesOfParts>
  <Company>国土交通省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行政情報システム室</dc:creator>
  <cp:lastModifiedBy>LGPC-064</cp:lastModifiedBy>
  <cp:revision>691</cp:revision>
  <cp:lastPrinted>2025-05-27T00:09:11Z</cp:lastPrinted>
  <dcterms:created xsi:type="dcterms:W3CDTF">2007-11-06T12:19:33Z</dcterms:created>
  <dcterms:modified xsi:type="dcterms:W3CDTF">2026-07-10T05:36:21Z</dcterms:modified>
</cp:coreProperties>
</file>